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5"/>
  </p:notesMasterIdLst>
  <p:sldIdLst>
    <p:sldId id="257" r:id="rId2"/>
    <p:sldId id="434" r:id="rId3"/>
    <p:sldId id="422" r:id="rId4"/>
    <p:sldId id="301" r:id="rId5"/>
    <p:sldId id="307" r:id="rId6"/>
    <p:sldId id="304" r:id="rId7"/>
    <p:sldId id="269" r:id="rId8"/>
    <p:sldId id="315" r:id="rId9"/>
    <p:sldId id="316" r:id="rId10"/>
    <p:sldId id="318" r:id="rId11"/>
    <p:sldId id="274" r:id="rId12"/>
    <p:sldId id="265" r:id="rId13"/>
    <p:sldId id="268" r:id="rId14"/>
    <p:sldId id="275" r:id="rId15"/>
    <p:sldId id="423" r:id="rId16"/>
    <p:sldId id="277" r:id="rId17"/>
    <p:sldId id="543" r:id="rId18"/>
    <p:sldId id="544" r:id="rId19"/>
    <p:sldId id="424" r:id="rId20"/>
    <p:sldId id="425" r:id="rId21"/>
    <p:sldId id="431" r:id="rId22"/>
    <p:sldId id="432" r:id="rId23"/>
    <p:sldId id="433" r:id="rId24"/>
    <p:sldId id="426" r:id="rId25"/>
    <p:sldId id="288" r:id="rId26"/>
    <p:sldId id="280" r:id="rId27"/>
    <p:sldId id="435" r:id="rId28"/>
    <p:sldId id="427" r:id="rId29"/>
    <p:sldId id="266" r:id="rId30"/>
    <p:sldId id="302" r:id="rId31"/>
    <p:sldId id="281" r:id="rId32"/>
    <p:sldId id="389" r:id="rId33"/>
    <p:sldId id="397" r:id="rId34"/>
    <p:sldId id="398" r:id="rId35"/>
    <p:sldId id="396" r:id="rId36"/>
    <p:sldId id="296" r:id="rId37"/>
    <p:sldId id="291" r:id="rId38"/>
    <p:sldId id="428" r:id="rId39"/>
    <p:sldId id="407" r:id="rId40"/>
    <p:sldId id="409" r:id="rId41"/>
    <p:sldId id="410" r:id="rId42"/>
    <p:sldId id="421" r:id="rId43"/>
    <p:sldId id="392" r:id="rId44"/>
    <p:sldId id="411" r:id="rId45"/>
    <p:sldId id="536" r:id="rId46"/>
    <p:sldId id="535" r:id="rId47"/>
    <p:sldId id="395" r:id="rId48"/>
    <p:sldId id="517" r:id="rId49"/>
    <p:sldId id="518" r:id="rId50"/>
    <p:sldId id="532" r:id="rId51"/>
    <p:sldId id="522" r:id="rId52"/>
    <p:sldId id="523" r:id="rId53"/>
    <p:sldId id="529" r:id="rId54"/>
    <p:sldId id="519" r:id="rId55"/>
    <p:sldId id="530" r:id="rId56"/>
    <p:sldId id="531" r:id="rId57"/>
    <p:sldId id="524" r:id="rId58"/>
    <p:sldId id="525" r:id="rId59"/>
    <p:sldId id="537" r:id="rId60"/>
    <p:sldId id="538" r:id="rId61"/>
    <p:sldId id="528" r:id="rId62"/>
    <p:sldId id="442" r:id="rId63"/>
    <p:sldId id="377" r:id="rId64"/>
    <p:sldId id="378" r:id="rId65"/>
    <p:sldId id="515" r:id="rId66"/>
    <p:sldId id="542" r:id="rId67"/>
    <p:sldId id="374" r:id="rId68"/>
    <p:sldId id="514" r:id="rId69"/>
    <p:sldId id="512" r:id="rId70"/>
    <p:sldId id="540" r:id="rId71"/>
    <p:sldId id="516" r:id="rId72"/>
    <p:sldId id="258" r:id="rId73"/>
    <p:sldId id="309" r:id="rId74"/>
    <p:sldId id="259" r:id="rId75"/>
    <p:sldId id="283" r:id="rId76"/>
    <p:sldId id="298" r:id="rId77"/>
    <p:sldId id="261" r:id="rId78"/>
    <p:sldId id="541" r:id="rId79"/>
    <p:sldId id="430" r:id="rId80"/>
    <p:sldId id="323" r:id="rId81"/>
    <p:sldId id="539" r:id="rId82"/>
    <p:sldId id="384" r:id="rId83"/>
    <p:sldId id="385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2"/>
    <a:srgbClr val="FFB502"/>
    <a:srgbClr val="7DBCDE"/>
    <a:srgbClr val="8CC2DD"/>
    <a:srgbClr val="FFF400"/>
    <a:srgbClr val="FF5501"/>
    <a:srgbClr val="FF8300"/>
    <a:srgbClr val="FF3A00"/>
    <a:srgbClr val="FF3500"/>
    <a:srgbClr val="469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/>
    <p:restoredTop sz="94704"/>
  </p:normalViewPr>
  <p:slideViewPr>
    <p:cSldViewPr snapToGrid="0" snapToObjects="1">
      <p:cViewPr varScale="1">
        <p:scale>
          <a:sx n="122" d="100"/>
          <a:sy n="122" d="100"/>
        </p:scale>
        <p:origin x="1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C6031-C94D-644B-8853-026BBC6073E3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48697-C9E8-5E43-96DD-A0ABEA34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=2COPkX5FUAI (2 min.)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4CDE9-CB42-1540-8700-4B9B2670C9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1T</a:t>
            </a:r>
            <a:r>
              <a:rPr lang="en-US" baseline="0" dirty="0"/>
              <a:t> is 50 million times more powerful than the Earth’s magnetic field</a:t>
            </a:r>
          </a:p>
          <a:p>
            <a:r>
              <a:rPr lang="en-US" baseline="0" dirty="0"/>
              <a:t>Clinical scanners are typically 1.5T.</a:t>
            </a:r>
          </a:p>
          <a:p>
            <a:r>
              <a:rPr lang="en-US" baseline="0" dirty="0"/>
              <a:t>Research scanners (for live humans) can go up to 7T.</a:t>
            </a:r>
          </a:p>
          <a:p>
            <a:r>
              <a:rPr lang="en-US" baseline="0" dirty="0"/>
              <a:t>These things cost about $1 million per Tesla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4CDE9-CB42-1540-8700-4B9B2670C9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Swing-set</a:t>
            </a:r>
            <a:r>
              <a:rPr lang="en-US" baseline="0" dirty="0"/>
              <a:t> analogy</a:t>
            </a:r>
          </a:p>
          <a:p>
            <a:r>
              <a:rPr lang="en-US" baseline="0" dirty="0"/>
              <a:t>“RESONANT” frequency of </a:t>
            </a:r>
            <a:r>
              <a:rPr lang="en-US" baseline="0" dirty="0" err="1"/>
              <a:t>radiowaves</a:t>
            </a:r>
            <a:r>
              <a:rPr lang="en-US" baseline="0" dirty="0"/>
              <a:t> targets specific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4CDE9-CB42-1540-8700-4B9B2670C9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Swing-set</a:t>
            </a:r>
            <a:r>
              <a:rPr lang="en-US" baseline="0" dirty="0"/>
              <a:t> analogy</a:t>
            </a:r>
          </a:p>
          <a:p>
            <a:r>
              <a:rPr lang="en-US" baseline="0" dirty="0"/>
              <a:t>“RESONANT” frequency of </a:t>
            </a:r>
            <a:r>
              <a:rPr lang="en-US" baseline="0" dirty="0" err="1"/>
              <a:t>radiowaves</a:t>
            </a:r>
            <a:r>
              <a:rPr lang="en-US" baseline="0" dirty="0"/>
              <a:t> targets specific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4CDE9-CB42-1540-8700-4B9B2670C9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65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Neurons do not store internal reserves of glucose and oxygen, which are essential to their proper function.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Increases in neuronal activity, typically in response to a demand for information processing, require more glucose and oxygen to be rapidly delivered via the blood stream.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Via this hemodynamic response, blood releases glucose and oxygen to active neurons at a faster rate relative to inactive neurons.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results in a surplus of </a:t>
            </a:r>
            <a:r>
              <a:rPr lang="en-US" dirty="0" err="1"/>
              <a:t>oxyhemoglobin</a:t>
            </a:r>
            <a:r>
              <a:rPr lang="en-US" dirty="0"/>
              <a:t> localized to the active area, giving rise to a measureable change in the local ration of oxy- to </a:t>
            </a:r>
            <a:r>
              <a:rPr lang="en-US" dirty="0" err="1"/>
              <a:t>deoxyhemoglobin</a:t>
            </a:r>
            <a:r>
              <a:rPr lang="en-US" dirty="0"/>
              <a:t>, thus providing a localizable marker of activity for MRI.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4CDE9-CB42-1540-8700-4B9B2670C9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9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6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5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9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7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4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5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6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12570-6B13-6649-A5B0-A8659CC73FD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EC1F-6BE5-814E-92DB-5233EF1B9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75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xrayphysics.com/dwi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Relationship Id="rId9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Relationship Id="rId9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Relationship Id="rId9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tiff"/><Relationship Id="rId7" Type="http://schemas.openxmlformats.org/officeDocument/2006/relationships/image" Target="../media/image63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tiff"/><Relationship Id="rId9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11" Type="http://schemas.openxmlformats.org/officeDocument/2006/relationships/image" Target="../media/image76.jpeg"/><Relationship Id="rId5" Type="http://schemas.openxmlformats.org/officeDocument/2006/relationships/image" Target="../media/image74.tiff"/><Relationship Id="rId10" Type="http://schemas.openxmlformats.org/officeDocument/2006/relationships/image" Target="../media/image57.jpeg"/><Relationship Id="rId4" Type="http://schemas.openxmlformats.org/officeDocument/2006/relationships/image" Target="../media/image53.tiff"/><Relationship Id="rId9" Type="http://schemas.openxmlformats.org/officeDocument/2006/relationships/image" Target="../media/image75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87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87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87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13" Type="http://schemas.openxmlformats.org/officeDocument/2006/relationships/image" Target="../media/image99.tiff"/><Relationship Id="rId18" Type="http://schemas.openxmlformats.org/officeDocument/2006/relationships/image" Target="../media/image50.png"/><Relationship Id="rId3" Type="http://schemas.openxmlformats.org/officeDocument/2006/relationships/image" Target="../media/image89.tiff"/><Relationship Id="rId7" Type="http://schemas.openxmlformats.org/officeDocument/2006/relationships/image" Target="../media/image93.tiff"/><Relationship Id="rId12" Type="http://schemas.openxmlformats.org/officeDocument/2006/relationships/image" Target="../media/image98.tiff"/><Relationship Id="rId17" Type="http://schemas.openxmlformats.org/officeDocument/2006/relationships/image" Target="../media/image103.tiff"/><Relationship Id="rId2" Type="http://schemas.openxmlformats.org/officeDocument/2006/relationships/image" Target="../media/image88.tiff"/><Relationship Id="rId16" Type="http://schemas.openxmlformats.org/officeDocument/2006/relationships/image" Target="../media/image10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tiff"/><Relationship Id="rId11" Type="http://schemas.openxmlformats.org/officeDocument/2006/relationships/image" Target="../media/image97.tiff"/><Relationship Id="rId5" Type="http://schemas.openxmlformats.org/officeDocument/2006/relationships/image" Target="../media/image91.tiff"/><Relationship Id="rId15" Type="http://schemas.openxmlformats.org/officeDocument/2006/relationships/image" Target="../media/image101.tiff"/><Relationship Id="rId10" Type="http://schemas.openxmlformats.org/officeDocument/2006/relationships/image" Target="../media/image96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Relationship Id="rId14" Type="http://schemas.openxmlformats.org/officeDocument/2006/relationships/image" Target="../media/image100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551468278?h=6ed2c07c64&amp;app_id=122963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27466"/>
            <a:ext cx="9144000" cy="1252728"/>
          </a:xfrm>
        </p:spPr>
        <p:txBody>
          <a:bodyPr>
            <a:normAutofit/>
          </a:bodyPr>
          <a:lstStyle/>
          <a:p>
            <a:r>
              <a:rPr lang="en-US" sz="4400" b="1" dirty="0"/>
              <a:t>INTRO TO NEUROIMAGING:</a:t>
            </a:r>
            <a:br>
              <a:rPr lang="en-US" sz="4400" b="1" dirty="0"/>
            </a:br>
            <a:r>
              <a:rPr lang="en-US" sz="3200" b="1" dirty="0"/>
              <a:t>fMRI, DWI, and PET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53218"/>
            <a:ext cx="4572000" cy="985094"/>
          </a:xfrm>
        </p:spPr>
        <p:txBody>
          <a:bodyPr>
            <a:noAutofit/>
          </a:bodyPr>
          <a:lstStyle/>
          <a:p>
            <a:r>
              <a:rPr lang="en-US" sz="2800" dirty="0"/>
              <a:t>February 2, 2026</a:t>
            </a:r>
          </a:p>
          <a:p>
            <a:r>
              <a:rPr lang="en-US" dirty="0"/>
              <a:t>Tom Morin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EC472-C066-C148-9AA9-B5D40A6E2B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3" b="93578" l="9633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52" y="2194664"/>
            <a:ext cx="2435495" cy="2435495"/>
          </a:xfrm>
          <a:prstGeom prst="rect">
            <a:avLst/>
          </a:prstGeom>
          <a:ln w="127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B81BC5-526F-144A-B25F-7720A99212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875" y="2409919"/>
            <a:ext cx="2038161" cy="2038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39415-14FE-AA5C-0201-0B6095D410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59" y="2111808"/>
            <a:ext cx="3063089" cy="26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2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</a:t>
            </a:r>
            <a:r>
              <a:rPr lang="en-US" dirty="0">
                <a:solidFill>
                  <a:srgbClr val="FFFF00"/>
                </a:solidFill>
              </a:rPr>
              <a:t>Resonance</a:t>
            </a:r>
            <a:r>
              <a:rPr lang="en-US" dirty="0"/>
              <a:t> Imaging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709898" y="6420556"/>
            <a:ext cx="1355586" cy="396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586850" y="2315786"/>
            <a:ext cx="908843" cy="548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 rot="20700000">
            <a:off x="740671" y="3429706"/>
            <a:ext cx="790221" cy="790222"/>
            <a:chOff x="874890" y="3457222"/>
            <a:chExt cx="790221" cy="790222"/>
          </a:xfrm>
        </p:grpSpPr>
        <p:cxnSp>
          <p:nvCxnSpPr>
            <p:cNvPr id="76" name="Straight Connector 75"/>
            <p:cNvCxnSpPr>
              <a:stCxn id="77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 rot="20700000">
            <a:off x="2087756" y="5412928"/>
            <a:ext cx="790221" cy="790222"/>
            <a:chOff x="874890" y="3457222"/>
            <a:chExt cx="790221" cy="790222"/>
          </a:xfrm>
        </p:grpSpPr>
        <p:cxnSp>
          <p:nvCxnSpPr>
            <p:cNvPr id="80" name="Straight Connector 79"/>
            <p:cNvCxnSpPr>
              <a:stCxn id="81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 rot="20700000">
            <a:off x="864701" y="4482393"/>
            <a:ext cx="790221" cy="790222"/>
            <a:chOff x="874890" y="3457222"/>
            <a:chExt cx="790221" cy="790222"/>
          </a:xfrm>
          <a:solidFill>
            <a:srgbClr val="80FF00"/>
          </a:solidFill>
        </p:grpSpPr>
        <p:cxnSp>
          <p:nvCxnSpPr>
            <p:cNvPr id="84" name="Straight Connector 83"/>
            <p:cNvCxnSpPr>
              <a:stCxn id="85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grpFill/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grpFill/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 rot="9900000">
            <a:off x="2318292" y="3034595"/>
            <a:ext cx="790221" cy="790222"/>
            <a:chOff x="874890" y="3457222"/>
            <a:chExt cx="790221" cy="790222"/>
          </a:xfrm>
        </p:grpSpPr>
        <p:cxnSp>
          <p:nvCxnSpPr>
            <p:cNvPr id="88" name="Straight Connector 87"/>
            <p:cNvCxnSpPr>
              <a:stCxn id="89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 rot="20700000">
            <a:off x="2082896" y="5415484"/>
            <a:ext cx="790221" cy="790222"/>
            <a:chOff x="874890" y="3457222"/>
            <a:chExt cx="790221" cy="790222"/>
          </a:xfrm>
        </p:grpSpPr>
        <p:cxnSp>
          <p:nvCxnSpPr>
            <p:cNvPr id="92" name="Straight Connector 91"/>
            <p:cNvCxnSpPr>
              <a:stCxn id="93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rot="9900000">
            <a:off x="699642" y="5377059"/>
            <a:ext cx="790221" cy="790222"/>
            <a:chOff x="874890" y="3457222"/>
            <a:chExt cx="790221" cy="790222"/>
          </a:xfrm>
        </p:grpSpPr>
        <p:cxnSp>
          <p:nvCxnSpPr>
            <p:cNvPr id="96" name="Straight Connector 95"/>
            <p:cNvCxnSpPr>
              <a:stCxn id="97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 rot="20700000">
            <a:off x="2858023" y="4686925"/>
            <a:ext cx="790221" cy="790222"/>
            <a:chOff x="874890" y="3457222"/>
            <a:chExt cx="790221" cy="790222"/>
          </a:xfrm>
        </p:grpSpPr>
        <p:cxnSp>
          <p:nvCxnSpPr>
            <p:cNvPr id="100" name="Straight Connector 99"/>
            <p:cNvCxnSpPr>
              <a:stCxn id="101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/>
          <p:cNvSpPr txBox="1"/>
          <p:nvPr/>
        </p:nvSpPr>
        <p:spPr>
          <a:xfrm>
            <a:off x="3756715" y="4328893"/>
            <a:ext cx="136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Apply RF Pulse</a:t>
            </a:r>
          </a:p>
        </p:txBody>
      </p:sp>
      <p:sp>
        <p:nvSpPr>
          <p:cNvPr id="104" name="Freeform 103"/>
          <p:cNvSpPr/>
          <p:nvPr/>
        </p:nvSpPr>
        <p:spPr>
          <a:xfrm rot="1800000">
            <a:off x="263215" y="3709275"/>
            <a:ext cx="3871023" cy="635060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4"/>
          <p:cNvSpPr/>
          <p:nvPr/>
        </p:nvSpPr>
        <p:spPr>
          <a:xfrm rot="1800000">
            <a:off x="182759" y="4832765"/>
            <a:ext cx="3871023" cy="635060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 rot="1800000">
            <a:off x="1515352" y="3104042"/>
            <a:ext cx="3871023" cy="635060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738501" y="3326010"/>
            <a:ext cx="1383832" cy="106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1594503" y="2178827"/>
            <a:ext cx="908843" cy="548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22981" y="2837040"/>
            <a:ext cx="3415520" cy="3556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>
            <a:off x="457200" y="1417638"/>
            <a:ext cx="8229600" cy="1393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/>
              <a:t>3. End the pulse, allowing protons to relax back</a:t>
            </a:r>
          </a:p>
          <a:p>
            <a:pPr lvl="1"/>
            <a:r>
              <a:rPr lang="en-US"/>
              <a:t>As they relax, the protons release energy in the form of radiowaves, that is detected by RF coils</a:t>
            </a:r>
            <a:endParaRPr lang="en-US" dirty="0"/>
          </a:p>
        </p:txBody>
      </p:sp>
      <p:sp>
        <p:nvSpPr>
          <p:cNvPr id="111" name="Right Arrow 110"/>
          <p:cNvSpPr/>
          <p:nvPr/>
        </p:nvSpPr>
        <p:spPr>
          <a:xfrm>
            <a:off x="3756715" y="3084934"/>
            <a:ext cx="1553632" cy="3026381"/>
          </a:xfrm>
          <a:prstGeom prst="rightArrow">
            <a:avLst>
              <a:gd name="adj1" fmla="val 50000"/>
              <a:gd name="adj2" fmla="val 66349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3756715" y="4274959"/>
            <a:ext cx="136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End RF Pulse</a:t>
            </a:r>
          </a:p>
        </p:txBody>
      </p:sp>
      <p:sp>
        <p:nvSpPr>
          <p:cNvPr id="113" name="Freeform 112"/>
          <p:cNvSpPr/>
          <p:nvPr/>
        </p:nvSpPr>
        <p:spPr>
          <a:xfrm rot="1800000">
            <a:off x="6019780" y="5327588"/>
            <a:ext cx="922285" cy="227555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3"/>
          <p:cNvSpPr/>
          <p:nvPr/>
        </p:nvSpPr>
        <p:spPr>
          <a:xfrm rot="1800000">
            <a:off x="7248229" y="6173531"/>
            <a:ext cx="922285" cy="227555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 rot="1800000">
            <a:off x="5888428" y="4184668"/>
            <a:ext cx="922285" cy="227555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>
            <a:stCxn id="117" idx="3"/>
          </p:cNvCxnSpPr>
          <p:nvPr/>
        </p:nvCxnSpPr>
        <p:spPr>
          <a:xfrm rot="9900000" flipV="1">
            <a:off x="2231714" y="4205817"/>
            <a:ext cx="558539" cy="558539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 rot="9900000">
            <a:off x="2316874" y="4108078"/>
            <a:ext cx="522111" cy="522111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/>
          <p:cNvCxnSpPr/>
          <p:nvPr/>
        </p:nvCxnSpPr>
        <p:spPr>
          <a:xfrm rot="9900000" flipH="1">
            <a:off x="2607301" y="3894185"/>
            <a:ext cx="310443" cy="31044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Freeform 118"/>
          <p:cNvSpPr/>
          <p:nvPr/>
        </p:nvSpPr>
        <p:spPr>
          <a:xfrm rot="1800000">
            <a:off x="7947322" y="5467108"/>
            <a:ext cx="922285" cy="227555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 rot="18000000">
            <a:off x="6569829" y="4537249"/>
            <a:ext cx="205472" cy="177131"/>
          </a:xfrm>
          <a:prstGeom prst="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120"/>
          <p:cNvSpPr/>
          <p:nvPr/>
        </p:nvSpPr>
        <p:spPr>
          <a:xfrm rot="18000000">
            <a:off x="6701182" y="5706412"/>
            <a:ext cx="205472" cy="177131"/>
          </a:xfrm>
          <a:prstGeom prst="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Isosceles Triangle 121"/>
          <p:cNvSpPr/>
          <p:nvPr/>
        </p:nvSpPr>
        <p:spPr>
          <a:xfrm rot="18000000">
            <a:off x="7939677" y="6539639"/>
            <a:ext cx="205472" cy="177131"/>
          </a:xfrm>
          <a:prstGeom prst="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8771145" y="4981200"/>
            <a:ext cx="330618" cy="725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255CB98-1B7C-C842-AF90-01021E7A663E}"/>
              </a:ext>
            </a:extLst>
          </p:cNvPr>
          <p:cNvGrpSpPr/>
          <p:nvPr/>
        </p:nvGrpSpPr>
        <p:grpSpPr>
          <a:xfrm rot="20700000">
            <a:off x="5752834" y="3479575"/>
            <a:ext cx="790221" cy="790222"/>
            <a:chOff x="874890" y="3457222"/>
            <a:chExt cx="790221" cy="790222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B162570-1C6E-4641-9652-3F55A5492456}"/>
                </a:ext>
              </a:extLst>
            </p:cNvPr>
            <p:cNvCxnSpPr>
              <a:stCxn id="159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1108750-6027-5F42-A06B-2B2D8658CCEA}"/>
                </a:ext>
              </a:extLst>
            </p:cNvPr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DAAFD386-D24C-6D4D-A7BB-2C1CE98C32D1}"/>
                </a:ext>
              </a:extLst>
            </p:cNvPr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FD5F70F-D879-354E-A15B-6B868E452882}"/>
              </a:ext>
            </a:extLst>
          </p:cNvPr>
          <p:cNvGrpSpPr/>
          <p:nvPr/>
        </p:nvGrpSpPr>
        <p:grpSpPr>
          <a:xfrm rot="20700000">
            <a:off x="5876864" y="4532262"/>
            <a:ext cx="790221" cy="790222"/>
            <a:chOff x="874890" y="3457222"/>
            <a:chExt cx="790221" cy="790222"/>
          </a:xfrm>
          <a:solidFill>
            <a:srgbClr val="80FF00"/>
          </a:solidFill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7032382-FD7A-3B45-80AF-98952D016CE9}"/>
                </a:ext>
              </a:extLst>
            </p:cNvPr>
            <p:cNvCxnSpPr>
              <a:stCxn id="163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grpFill/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B4BD970-47C3-5E45-8599-8E408D8346C3}"/>
                </a:ext>
              </a:extLst>
            </p:cNvPr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9FD5A4A0-A9EF-BA42-99D8-0E3F82B16E3A}"/>
                </a:ext>
              </a:extLst>
            </p:cNvPr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grpFill/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CE61E2CC-20B5-3246-8ED5-14046F2843D4}"/>
              </a:ext>
            </a:extLst>
          </p:cNvPr>
          <p:cNvGrpSpPr/>
          <p:nvPr/>
        </p:nvGrpSpPr>
        <p:grpSpPr>
          <a:xfrm rot="20700000">
            <a:off x="7095059" y="5465353"/>
            <a:ext cx="790221" cy="790222"/>
            <a:chOff x="874890" y="3457222"/>
            <a:chExt cx="790221" cy="790222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6096D18-BB5D-0A4D-8EA7-8E8841CC4CB4}"/>
                </a:ext>
              </a:extLst>
            </p:cNvPr>
            <p:cNvCxnSpPr>
              <a:stCxn id="167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5F6A05A-AA72-0A44-9C0F-415C39DF5BC4}"/>
                </a:ext>
              </a:extLst>
            </p:cNvPr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93E380AE-49AA-E14C-97E8-473EDCA2361E}"/>
                </a:ext>
              </a:extLst>
            </p:cNvPr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8CD7ECD-2897-2545-8627-E03501AC9EB0}"/>
              </a:ext>
            </a:extLst>
          </p:cNvPr>
          <p:cNvGrpSpPr/>
          <p:nvPr/>
        </p:nvGrpSpPr>
        <p:grpSpPr>
          <a:xfrm rot="20700000">
            <a:off x="7870186" y="4736794"/>
            <a:ext cx="790221" cy="790222"/>
            <a:chOff x="874890" y="3457222"/>
            <a:chExt cx="790221" cy="79022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07EC23F-2165-0745-B5C2-4B0A05D46385}"/>
                </a:ext>
              </a:extLst>
            </p:cNvPr>
            <p:cNvCxnSpPr>
              <a:stCxn id="171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2E1D9F3-484F-2646-9423-7BAE193ADA48}"/>
                </a:ext>
              </a:extLst>
            </p:cNvPr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E0589B7E-3873-E741-A84A-DB1B4D32F44F}"/>
                </a:ext>
              </a:extLst>
            </p:cNvPr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 rot="9900000">
            <a:off x="5536267" y="3706262"/>
            <a:ext cx="790221" cy="790222"/>
            <a:chOff x="874890" y="3457222"/>
            <a:chExt cx="790221" cy="790222"/>
          </a:xfrm>
        </p:grpSpPr>
        <p:cxnSp>
          <p:nvCxnSpPr>
            <p:cNvPr id="151" name="Straight Connector 150"/>
            <p:cNvCxnSpPr>
              <a:stCxn id="152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51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 rot="9900000">
            <a:off x="7212215" y="3920583"/>
            <a:ext cx="790221" cy="790222"/>
            <a:chOff x="874890" y="3457222"/>
            <a:chExt cx="790221" cy="790222"/>
          </a:xfrm>
        </p:grpSpPr>
        <p:cxnSp>
          <p:nvCxnSpPr>
            <p:cNvPr id="148" name="Straight Connector 147"/>
            <p:cNvCxnSpPr>
              <a:stCxn id="149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 rot="9900000">
            <a:off x="5669416" y="4755660"/>
            <a:ext cx="790221" cy="790222"/>
            <a:chOff x="874890" y="3457222"/>
            <a:chExt cx="790221" cy="790222"/>
          </a:xfrm>
        </p:grpSpPr>
        <p:cxnSp>
          <p:nvCxnSpPr>
            <p:cNvPr id="145" name="Straight Connector 144"/>
            <p:cNvCxnSpPr>
              <a:stCxn id="146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 rot="9900000">
            <a:off x="7350936" y="3034595"/>
            <a:ext cx="790221" cy="790222"/>
            <a:chOff x="874890" y="3457222"/>
            <a:chExt cx="790221" cy="790222"/>
          </a:xfrm>
        </p:grpSpPr>
        <p:cxnSp>
          <p:nvCxnSpPr>
            <p:cNvPr id="142" name="Straight Connector 141"/>
            <p:cNvCxnSpPr>
              <a:stCxn id="143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 rot="9900000">
            <a:off x="6878492" y="5692040"/>
            <a:ext cx="790221" cy="790222"/>
            <a:chOff x="874890" y="3457222"/>
            <a:chExt cx="790221" cy="790222"/>
          </a:xfrm>
        </p:grpSpPr>
        <p:cxnSp>
          <p:nvCxnSpPr>
            <p:cNvPr id="139" name="Straight Connector 138"/>
            <p:cNvCxnSpPr>
              <a:stCxn id="140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 rot="9900000">
            <a:off x="5840323" y="5415486"/>
            <a:ext cx="790221" cy="790222"/>
            <a:chOff x="874890" y="3457222"/>
            <a:chExt cx="790221" cy="790222"/>
          </a:xfrm>
        </p:grpSpPr>
        <p:cxnSp>
          <p:nvCxnSpPr>
            <p:cNvPr id="136" name="Straight Connector 135"/>
            <p:cNvCxnSpPr>
              <a:stCxn id="137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 rot="9900000">
            <a:off x="7653619" y="4963481"/>
            <a:ext cx="790221" cy="790222"/>
            <a:chOff x="874890" y="3457222"/>
            <a:chExt cx="790221" cy="790222"/>
          </a:xfrm>
        </p:grpSpPr>
        <p:cxnSp>
          <p:nvCxnSpPr>
            <p:cNvPr id="133" name="Straight Connector 132"/>
            <p:cNvCxnSpPr>
              <a:stCxn id="134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Rectangle 131"/>
          <p:cNvSpPr/>
          <p:nvPr/>
        </p:nvSpPr>
        <p:spPr>
          <a:xfrm>
            <a:off x="5355625" y="2837040"/>
            <a:ext cx="3415520" cy="3556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9" grpId="0" animBg="1"/>
      <p:bldP spid="120" grpId="0" animBg="1"/>
      <p:bldP spid="121" grpId="0" animBg="1"/>
      <p:bldP spid="122" grpId="0" animBg="1"/>
      <p:bldP spid="1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ywhite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" b="100000" l="0" r="100000">
                        <a14:foregroundMark x1="7260" y1="22980" x2="24110" y2="33333"/>
                        <a14:foregroundMark x1="28767" y1="19444" x2="44795" y2="33081"/>
                        <a14:foregroundMark x1="31370" y1="26515" x2="28493" y2="51263"/>
                        <a14:foregroundMark x1="15205" y1="52778" x2="17945" y2="52525"/>
                        <a14:foregroundMark x1="24247" y1="55808" x2="22877" y2="53283"/>
                        <a14:foregroundMark x1="13562" y1="3030" x2="19041" y2="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04" y="2365037"/>
            <a:ext cx="5195006" cy="2818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Brain Anatomy 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69952">
            <a:off x="5865642" y="2626170"/>
            <a:ext cx="4064257" cy="1862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3825" y="572241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Cell Body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4116" y="3096079"/>
            <a:ext cx="925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Axon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7477" y="5475538"/>
            <a:ext cx="1962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Gray Matter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0093" y="2103427"/>
            <a:ext cx="21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White Matter</a:t>
            </a:r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3443032" y="2626647"/>
            <a:ext cx="169412" cy="107193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flipV="1">
            <a:off x="4658813" y="4996804"/>
            <a:ext cx="124854" cy="4787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/>
          <p:cNvSpPr/>
          <p:nvPr/>
        </p:nvSpPr>
        <p:spPr>
          <a:xfrm rot="21149266">
            <a:off x="7414283" y="2320113"/>
            <a:ext cx="372148" cy="1983777"/>
          </a:xfrm>
          <a:prstGeom prst="leftBrace">
            <a:avLst>
              <a:gd name="adj1" fmla="val 2350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endCxn id="6" idx="1"/>
          </p:cNvCxnSpPr>
          <p:nvPr/>
        </p:nvCxnSpPr>
        <p:spPr>
          <a:xfrm>
            <a:off x="4525970" y="2371460"/>
            <a:ext cx="1878146" cy="986229"/>
          </a:xfrm>
          <a:prstGeom prst="straightConnector1">
            <a:avLst/>
          </a:prstGeom>
          <a:ln w="762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2" idx="3"/>
          </p:cNvCxnSpPr>
          <p:nvPr/>
        </p:nvCxnSpPr>
        <p:spPr>
          <a:xfrm>
            <a:off x="5640149" y="5737148"/>
            <a:ext cx="1459967" cy="169933"/>
          </a:xfrm>
          <a:prstGeom prst="straightConnector1">
            <a:avLst/>
          </a:prstGeom>
          <a:ln w="762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74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1" y="274638"/>
            <a:ext cx="857955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MR Signal Differs for Each Tissue</a:t>
            </a:r>
          </a:p>
        </p:txBody>
      </p:sp>
      <p:pic>
        <p:nvPicPr>
          <p:cNvPr id="4" name="Picture 3" descr="Alex_mp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7320"/>
            <a:ext cx="4196105" cy="4196105"/>
          </a:xfrm>
          <a:prstGeom prst="rect">
            <a:avLst/>
          </a:prstGeom>
        </p:spPr>
      </p:pic>
      <p:pic>
        <p:nvPicPr>
          <p:cNvPr id="5" name="Picture 4" descr="Alex_mpg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602" y="1759442"/>
            <a:ext cx="3832850" cy="31975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48927" y="4467456"/>
            <a:ext cx="1320408" cy="110156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769335" y="1759442"/>
            <a:ext cx="699267" cy="27080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69335" y="4957037"/>
            <a:ext cx="699267" cy="61198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0"/>
          </p:cNvCxnSpPr>
          <p:nvPr/>
        </p:nvCxnSpPr>
        <p:spPr>
          <a:xfrm flipH="1" flipV="1">
            <a:off x="6808751" y="4283861"/>
            <a:ext cx="1124878" cy="13595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" idx="0"/>
          </p:cNvCxnSpPr>
          <p:nvPr/>
        </p:nvCxnSpPr>
        <p:spPr>
          <a:xfrm flipV="1">
            <a:off x="5829566" y="3717779"/>
            <a:ext cx="367163" cy="192559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91266" y="5643371"/>
            <a:ext cx="1484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Gray Matter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2675" y="5643371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White Matter</a:t>
            </a:r>
          </a:p>
        </p:txBody>
      </p:sp>
    </p:spTree>
    <p:extLst>
      <p:ext uri="{BB962C8B-B14F-4D97-AF65-F5344CB8AC3E}">
        <p14:creationId xmlns:p14="http://schemas.microsoft.com/office/powerpoint/2010/main" val="185649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ex_mp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7320"/>
            <a:ext cx="4196105" cy="4196105"/>
          </a:xfrm>
          <a:prstGeom prst="rect">
            <a:avLst/>
          </a:prstGeom>
        </p:spPr>
      </p:pic>
      <p:pic>
        <p:nvPicPr>
          <p:cNvPr id="5" name="Picture 4" descr="Alex_mpg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602" y="1759442"/>
            <a:ext cx="3832850" cy="31975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48927" y="4467456"/>
            <a:ext cx="1320408" cy="110156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769335" y="1759442"/>
            <a:ext cx="699267" cy="27080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69335" y="4957037"/>
            <a:ext cx="699267" cy="61198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4743173" y="1771200"/>
            <a:ext cx="2842448" cy="2885760"/>
          </a:xfrm>
          <a:custGeom>
            <a:avLst/>
            <a:gdLst>
              <a:gd name="connsiteX0" fmla="*/ 1174994 w 2842448"/>
              <a:gd name="connsiteY0" fmla="*/ 1892160 h 2885760"/>
              <a:gd name="connsiteX1" fmla="*/ 1270030 w 2842448"/>
              <a:gd name="connsiteY1" fmla="*/ 2013120 h 2885760"/>
              <a:gd name="connsiteX2" fmla="*/ 1244111 w 2842448"/>
              <a:gd name="connsiteY2" fmla="*/ 2125440 h 2885760"/>
              <a:gd name="connsiteX3" fmla="*/ 1054039 w 2842448"/>
              <a:gd name="connsiteY3" fmla="*/ 2255040 h 2885760"/>
              <a:gd name="connsiteX4" fmla="*/ 846687 w 2842448"/>
              <a:gd name="connsiteY4" fmla="*/ 2315520 h 2885760"/>
              <a:gd name="connsiteX5" fmla="*/ 846687 w 2842448"/>
              <a:gd name="connsiteY5" fmla="*/ 2315520 h 2885760"/>
              <a:gd name="connsiteX6" fmla="*/ 777570 w 2842448"/>
              <a:gd name="connsiteY6" fmla="*/ 2401920 h 2885760"/>
              <a:gd name="connsiteX7" fmla="*/ 872606 w 2842448"/>
              <a:gd name="connsiteY7" fmla="*/ 2410560 h 2885760"/>
              <a:gd name="connsiteX8" fmla="*/ 959003 w 2842448"/>
              <a:gd name="connsiteY8" fmla="*/ 2401920 h 2885760"/>
              <a:gd name="connsiteX9" fmla="*/ 1028120 w 2842448"/>
              <a:gd name="connsiteY9" fmla="*/ 2479680 h 2885760"/>
              <a:gd name="connsiteX10" fmla="*/ 1028120 w 2842448"/>
              <a:gd name="connsiteY10" fmla="*/ 2479680 h 2885760"/>
              <a:gd name="connsiteX11" fmla="*/ 1140435 w 2842448"/>
              <a:gd name="connsiteY11" fmla="*/ 2488320 h 2885760"/>
              <a:gd name="connsiteX12" fmla="*/ 1209553 w 2842448"/>
              <a:gd name="connsiteY12" fmla="*/ 2350080 h 2885760"/>
              <a:gd name="connsiteX13" fmla="*/ 1295949 w 2842448"/>
              <a:gd name="connsiteY13" fmla="*/ 2289600 h 2885760"/>
              <a:gd name="connsiteX14" fmla="*/ 1365067 w 2842448"/>
              <a:gd name="connsiteY14" fmla="*/ 2229120 h 2885760"/>
              <a:gd name="connsiteX15" fmla="*/ 1468742 w 2842448"/>
              <a:gd name="connsiteY15" fmla="*/ 2211840 h 2885760"/>
              <a:gd name="connsiteX16" fmla="*/ 1529220 w 2842448"/>
              <a:gd name="connsiteY16" fmla="*/ 2306880 h 2885760"/>
              <a:gd name="connsiteX17" fmla="*/ 1598337 w 2842448"/>
              <a:gd name="connsiteY17" fmla="*/ 2445120 h 2885760"/>
              <a:gd name="connsiteX18" fmla="*/ 1598337 w 2842448"/>
              <a:gd name="connsiteY18" fmla="*/ 2445120 h 2885760"/>
              <a:gd name="connsiteX19" fmla="*/ 1684734 w 2842448"/>
              <a:gd name="connsiteY19" fmla="*/ 2488320 h 2885760"/>
              <a:gd name="connsiteX20" fmla="*/ 1727932 w 2842448"/>
              <a:gd name="connsiteY20" fmla="*/ 2410560 h 2885760"/>
              <a:gd name="connsiteX21" fmla="*/ 1702013 w 2842448"/>
              <a:gd name="connsiteY21" fmla="*/ 2332800 h 2885760"/>
              <a:gd name="connsiteX22" fmla="*/ 1641536 w 2842448"/>
              <a:gd name="connsiteY22" fmla="*/ 2263680 h 2885760"/>
              <a:gd name="connsiteX23" fmla="*/ 1598337 w 2842448"/>
              <a:gd name="connsiteY23" fmla="*/ 2194560 h 2885760"/>
              <a:gd name="connsiteX24" fmla="*/ 1598337 w 2842448"/>
              <a:gd name="connsiteY24" fmla="*/ 2099520 h 2885760"/>
              <a:gd name="connsiteX25" fmla="*/ 1693374 w 2842448"/>
              <a:gd name="connsiteY25" fmla="*/ 2047680 h 2885760"/>
              <a:gd name="connsiteX26" fmla="*/ 1822968 w 2842448"/>
              <a:gd name="connsiteY26" fmla="*/ 2056320 h 2885760"/>
              <a:gd name="connsiteX27" fmla="*/ 1883446 w 2842448"/>
              <a:gd name="connsiteY27" fmla="*/ 2134080 h 2885760"/>
              <a:gd name="connsiteX28" fmla="*/ 1987122 w 2842448"/>
              <a:gd name="connsiteY28" fmla="*/ 2246400 h 2885760"/>
              <a:gd name="connsiteX29" fmla="*/ 2064879 w 2842448"/>
              <a:gd name="connsiteY29" fmla="*/ 2324160 h 2885760"/>
              <a:gd name="connsiteX30" fmla="*/ 2159915 w 2842448"/>
              <a:gd name="connsiteY30" fmla="*/ 2419200 h 2885760"/>
              <a:gd name="connsiteX31" fmla="*/ 2237672 w 2842448"/>
              <a:gd name="connsiteY31" fmla="*/ 2462400 h 2885760"/>
              <a:gd name="connsiteX32" fmla="*/ 2237672 w 2842448"/>
              <a:gd name="connsiteY32" fmla="*/ 2462400 h 2885760"/>
              <a:gd name="connsiteX33" fmla="*/ 2289510 w 2842448"/>
              <a:gd name="connsiteY33" fmla="*/ 2350080 h 2885760"/>
              <a:gd name="connsiteX34" fmla="*/ 2229033 w 2842448"/>
              <a:gd name="connsiteY34" fmla="*/ 2237760 h 2885760"/>
              <a:gd name="connsiteX35" fmla="*/ 2125357 w 2842448"/>
              <a:gd name="connsiteY35" fmla="*/ 2185920 h 2885760"/>
              <a:gd name="connsiteX36" fmla="*/ 2004401 w 2842448"/>
              <a:gd name="connsiteY36" fmla="*/ 2099520 h 2885760"/>
              <a:gd name="connsiteX37" fmla="*/ 2004401 w 2842448"/>
              <a:gd name="connsiteY37" fmla="*/ 2099520 h 2885760"/>
              <a:gd name="connsiteX38" fmla="*/ 2021681 w 2842448"/>
              <a:gd name="connsiteY38" fmla="*/ 1926720 h 2885760"/>
              <a:gd name="connsiteX39" fmla="*/ 2099438 w 2842448"/>
              <a:gd name="connsiteY39" fmla="*/ 1874880 h 2885760"/>
              <a:gd name="connsiteX40" fmla="*/ 2229033 w 2842448"/>
              <a:gd name="connsiteY40" fmla="*/ 1892160 h 2885760"/>
              <a:gd name="connsiteX41" fmla="*/ 2332708 w 2842448"/>
              <a:gd name="connsiteY41" fmla="*/ 1952640 h 2885760"/>
              <a:gd name="connsiteX42" fmla="*/ 2427745 w 2842448"/>
              <a:gd name="connsiteY42" fmla="*/ 1961280 h 2885760"/>
              <a:gd name="connsiteX43" fmla="*/ 2298150 w 2842448"/>
              <a:gd name="connsiteY43" fmla="*/ 1866240 h 2885760"/>
              <a:gd name="connsiteX44" fmla="*/ 2298150 w 2842448"/>
              <a:gd name="connsiteY44" fmla="*/ 1866240 h 2885760"/>
              <a:gd name="connsiteX45" fmla="*/ 2427745 w 2842448"/>
              <a:gd name="connsiteY45" fmla="*/ 1814400 h 2885760"/>
              <a:gd name="connsiteX46" fmla="*/ 2531421 w 2842448"/>
              <a:gd name="connsiteY46" fmla="*/ 1805760 h 2885760"/>
              <a:gd name="connsiteX47" fmla="*/ 2531421 w 2842448"/>
              <a:gd name="connsiteY47" fmla="*/ 1805760 h 2885760"/>
              <a:gd name="connsiteX48" fmla="*/ 2652376 w 2842448"/>
              <a:gd name="connsiteY48" fmla="*/ 1676160 h 2885760"/>
              <a:gd name="connsiteX49" fmla="*/ 2652376 w 2842448"/>
              <a:gd name="connsiteY49" fmla="*/ 1572480 h 2885760"/>
              <a:gd name="connsiteX50" fmla="*/ 2652376 w 2842448"/>
              <a:gd name="connsiteY50" fmla="*/ 1572480 h 2885760"/>
              <a:gd name="connsiteX51" fmla="*/ 2557340 w 2842448"/>
              <a:gd name="connsiteY51" fmla="*/ 1477440 h 2885760"/>
              <a:gd name="connsiteX52" fmla="*/ 2488222 w 2842448"/>
              <a:gd name="connsiteY52" fmla="*/ 1572480 h 2885760"/>
              <a:gd name="connsiteX53" fmla="*/ 2488222 w 2842448"/>
              <a:gd name="connsiteY53" fmla="*/ 1572480 h 2885760"/>
              <a:gd name="connsiteX54" fmla="*/ 2367267 w 2842448"/>
              <a:gd name="connsiteY54" fmla="*/ 1667520 h 2885760"/>
              <a:gd name="connsiteX55" fmla="*/ 2254951 w 2842448"/>
              <a:gd name="connsiteY55" fmla="*/ 1667520 h 2885760"/>
              <a:gd name="connsiteX56" fmla="*/ 2254951 w 2842448"/>
              <a:gd name="connsiteY56" fmla="*/ 1667520 h 2885760"/>
              <a:gd name="connsiteX57" fmla="*/ 2203114 w 2842448"/>
              <a:gd name="connsiteY57" fmla="*/ 1563840 h 2885760"/>
              <a:gd name="connsiteX58" fmla="*/ 2272231 w 2842448"/>
              <a:gd name="connsiteY58" fmla="*/ 1503360 h 2885760"/>
              <a:gd name="connsiteX59" fmla="*/ 2341348 w 2842448"/>
              <a:gd name="connsiteY59" fmla="*/ 1468800 h 2885760"/>
              <a:gd name="connsiteX60" fmla="*/ 2056239 w 2842448"/>
              <a:gd name="connsiteY60" fmla="*/ 1520640 h 2885760"/>
              <a:gd name="connsiteX61" fmla="*/ 2047600 w 2842448"/>
              <a:gd name="connsiteY61" fmla="*/ 1632960 h 2885760"/>
              <a:gd name="connsiteX62" fmla="*/ 2038960 w 2842448"/>
              <a:gd name="connsiteY62" fmla="*/ 1719360 h 2885760"/>
              <a:gd name="connsiteX63" fmla="*/ 1969843 w 2842448"/>
              <a:gd name="connsiteY63" fmla="*/ 1779840 h 2885760"/>
              <a:gd name="connsiteX64" fmla="*/ 1822968 w 2842448"/>
              <a:gd name="connsiteY64" fmla="*/ 1797120 h 2885760"/>
              <a:gd name="connsiteX65" fmla="*/ 1667455 w 2842448"/>
              <a:gd name="connsiteY65" fmla="*/ 1788480 h 2885760"/>
              <a:gd name="connsiteX66" fmla="*/ 1529220 w 2842448"/>
              <a:gd name="connsiteY66" fmla="*/ 1736640 h 2885760"/>
              <a:gd name="connsiteX67" fmla="*/ 1434184 w 2842448"/>
              <a:gd name="connsiteY67" fmla="*/ 1667520 h 2885760"/>
              <a:gd name="connsiteX68" fmla="*/ 1399625 w 2842448"/>
              <a:gd name="connsiteY68" fmla="*/ 1563840 h 2885760"/>
              <a:gd name="connsiteX69" fmla="*/ 1399625 w 2842448"/>
              <a:gd name="connsiteY69" fmla="*/ 1442880 h 2885760"/>
              <a:gd name="connsiteX70" fmla="*/ 1425544 w 2842448"/>
              <a:gd name="connsiteY70" fmla="*/ 1356480 h 2885760"/>
              <a:gd name="connsiteX71" fmla="*/ 1555139 w 2842448"/>
              <a:gd name="connsiteY71" fmla="*/ 1296000 h 2885760"/>
              <a:gd name="connsiteX72" fmla="*/ 1727932 w 2842448"/>
              <a:gd name="connsiteY72" fmla="*/ 1183680 h 2885760"/>
              <a:gd name="connsiteX73" fmla="*/ 1900725 w 2842448"/>
              <a:gd name="connsiteY73" fmla="*/ 1080000 h 2885760"/>
              <a:gd name="connsiteX74" fmla="*/ 2030320 w 2842448"/>
              <a:gd name="connsiteY74" fmla="*/ 993600 h 2885760"/>
              <a:gd name="connsiteX75" fmla="*/ 2159915 w 2842448"/>
              <a:gd name="connsiteY75" fmla="*/ 898560 h 2885760"/>
              <a:gd name="connsiteX76" fmla="*/ 2358627 w 2842448"/>
              <a:gd name="connsiteY76" fmla="*/ 881280 h 2885760"/>
              <a:gd name="connsiteX77" fmla="*/ 2479583 w 2842448"/>
              <a:gd name="connsiteY77" fmla="*/ 915840 h 2885760"/>
              <a:gd name="connsiteX78" fmla="*/ 2479583 w 2842448"/>
              <a:gd name="connsiteY78" fmla="*/ 915840 h 2885760"/>
              <a:gd name="connsiteX79" fmla="*/ 2565979 w 2842448"/>
              <a:gd name="connsiteY79" fmla="*/ 898560 h 2885760"/>
              <a:gd name="connsiteX80" fmla="*/ 2565979 w 2842448"/>
              <a:gd name="connsiteY80" fmla="*/ 794880 h 2885760"/>
              <a:gd name="connsiteX81" fmla="*/ 2531421 w 2842448"/>
              <a:gd name="connsiteY81" fmla="*/ 717120 h 2885760"/>
              <a:gd name="connsiteX82" fmla="*/ 2419105 w 2842448"/>
              <a:gd name="connsiteY82" fmla="*/ 699840 h 2885760"/>
              <a:gd name="connsiteX83" fmla="*/ 2306789 w 2842448"/>
              <a:gd name="connsiteY83" fmla="*/ 691200 h 2885760"/>
              <a:gd name="connsiteX84" fmla="*/ 2211753 w 2842448"/>
              <a:gd name="connsiteY84" fmla="*/ 751680 h 2885760"/>
              <a:gd name="connsiteX85" fmla="*/ 2133996 w 2842448"/>
              <a:gd name="connsiteY85" fmla="*/ 794880 h 2885760"/>
              <a:gd name="connsiteX86" fmla="*/ 2056239 w 2842448"/>
              <a:gd name="connsiteY86" fmla="*/ 768960 h 2885760"/>
              <a:gd name="connsiteX87" fmla="*/ 2021681 w 2842448"/>
              <a:gd name="connsiteY87" fmla="*/ 682560 h 2885760"/>
              <a:gd name="connsiteX88" fmla="*/ 1926644 w 2842448"/>
              <a:gd name="connsiteY88" fmla="*/ 682560 h 2885760"/>
              <a:gd name="connsiteX89" fmla="*/ 1840248 w 2842448"/>
              <a:gd name="connsiteY89" fmla="*/ 682560 h 2885760"/>
              <a:gd name="connsiteX90" fmla="*/ 1840248 w 2842448"/>
              <a:gd name="connsiteY90" fmla="*/ 682560 h 2885760"/>
              <a:gd name="connsiteX91" fmla="*/ 1909365 w 2842448"/>
              <a:gd name="connsiteY91" fmla="*/ 777600 h 2885760"/>
              <a:gd name="connsiteX92" fmla="*/ 1969843 w 2842448"/>
              <a:gd name="connsiteY92" fmla="*/ 829440 h 2885760"/>
              <a:gd name="connsiteX93" fmla="*/ 1969843 w 2842448"/>
              <a:gd name="connsiteY93" fmla="*/ 829440 h 2885760"/>
              <a:gd name="connsiteX94" fmla="*/ 1900725 w 2842448"/>
              <a:gd name="connsiteY94" fmla="*/ 950400 h 2885760"/>
              <a:gd name="connsiteX95" fmla="*/ 1822968 w 2842448"/>
              <a:gd name="connsiteY95" fmla="*/ 1002240 h 2885760"/>
              <a:gd name="connsiteX96" fmla="*/ 1719293 w 2842448"/>
              <a:gd name="connsiteY96" fmla="*/ 993600 h 2885760"/>
              <a:gd name="connsiteX97" fmla="*/ 1641536 w 2842448"/>
              <a:gd name="connsiteY97" fmla="*/ 1019520 h 2885760"/>
              <a:gd name="connsiteX98" fmla="*/ 1598337 w 2842448"/>
              <a:gd name="connsiteY98" fmla="*/ 1105920 h 2885760"/>
              <a:gd name="connsiteX99" fmla="*/ 1546499 w 2842448"/>
              <a:gd name="connsiteY99" fmla="*/ 1175040 h 2885760"/>
              <a:gd name="connsiteX100" fmla="*/ 1442823 w 2842448"/>
              <a:gd name="connsiteY100" fmla="*/ 1218240 h 2885760"/>
              <a:gd name="connsiteX101" fmla="*/ 1339148 w 2842448"/>
              <a:gd name="connsiteY101" fmla="*/ 1244160 h 2885760"/>
              <a:gd name="connsiteX102" fmla="*/ 1261391 w 2842448"/>
              <a:gd name="connsiteY102" fmla="*/ 1244160 h 2885760"/>
              <a:gd name="connsiteX103" fmla="*/ 1261391 w 2842448"/>
              <a:gd name="connsiteY103" fmla="*/ 1244160 h 2885760"/>
              <a:gd name="connsiteX104" fmla="*/ 1123156 w 2842448"/>
              <a:gd name="connsiteY104" fmla="*/ 1200960 h 2885760"/>
              <a:gd name="connsiteX105" fmla="*/ 1045399 w 2842448"/>
              <a:gd name="connsiteY105" fmla="*/ 1114560 h 2885760"/>
              <a:gd name="connsiteX106" fmla="*/ 1036759 w 2842448"/>
              <a:gd name="connsiteY106" fmla="*/ 1002240 h 2885760"/>
              <a:gd name="connsiteX107" fmla="*/ 1036759 w 2842448"/>
              <a:gd name="connsiteY107" fmla="*/ 924480 h 2885760"/>
              <a:gd name="connsiteX108" fmla="*/ 1226832 w 2842448"/>
              <a:gd name="connsiteY108" fmla="*/ 889920 h 2885760"/>
              <a:gd name="connsiteX109" fmla="*/ 1166354 w 2842448"/>
              <a:gd name="connsiteY109" fmla="*/ 803520 h 2885760"/>
              <a:gd name="connsiteX110" fmla="*/ 1097237 w 2842448"/>
              <a:gd name="connsiteY110" fmla="*/ 768960 h 2885760"/>
              <a:gd name="connsiteX111" fmla="*/ 1054039 w 2842448"/>
              <a:gd name="connsiteY111" fmla="*/ 682560 h 2885760"/>
              <a:gd name="connsiteX112" fmla="*/ 1045399 w 2842448"/>
              <a:gd name="connsiteY112" fmla="*/ 527040 h 2885760"/>
              <a:gd name="connsiteX113" fmla="*/ 1131796 w 2842448"/>
              <a:gd name="connsiteY113" fmla="*/ 492480 h 2885760"/>
              <a:gd name="connsiteX114" fmla="*/ 1365067 w 2842448"/>
              <a:gd name="connsiteY114" fmla="*/ 483840 h 2885760"/>
              <a:gd name="connsiteX115" fmla="*/ 1365067 w 2842448"/>
              <a:gd name="connsiteY115" fmla="*/ 483840 h 2885760"/>
              <a:gd name="connsiteX116" fmla="*/ 1390985 w 2842448"/>
              <a:gd name="connsiteY116" fmla="*/ 406080 h 2885760"/>
              <a:gd name="connsiteX117" fmla="*/ 1287310 w 2842448"/>
              <a:gd name="connsiteY117" fmla="*/ 354240 h 2885760"/>
              <a:gd name="connsiteX118" fmla="*/ 1183634 w 2842448"/>
              <a:gd name="connsiteY118" fmla="*/ 362880 h 2885760"/>
              <a:gd name="connsiteX119" fmla="*/ 1071318 w 2842448"/>
              <a:gd name="connsiteY119" fmla="*/ 362880 h 2885760"/>
              <a:gd name="connsiteX120" fmla="*/ 1002201 w 2842448"/>
              <a:gd name="connsiteY120" fmla="*/ 302400 h 2885760"/>
              <a:gd name="connsiteX121" fmla="*/ 1002201 w 2842448"/>
              <a:gd name="connsiteY121" fmla="*/ 164160 h 2885760"/>
              <a:gd name="connsiteX122" fmla="*/ 1019480 w 2842448"/>
              <a:gd name="connsiteY122" fmla="*/ 60480 h 2885760"/>
              <a:gd name="connsiteX123" fmla="*/ 1019480 w 2842448"/>
              <a:gd name="connsiteY123" fmla="*/ 60480 h 2885760"/>
              <a:gd name="connsiteX124" fmla="*/ 1244111 w 2842448"/>
              <a:gd name="connsiteY124" fmla="*/ 0 h 2885760"/>
              <a:gd name="connsiteX125" fmla="*/ 1261391 w 2842448"/>
              <a:gd name="connsiteY125" fmla="*/ 86400 h 2885760"/>
              <a:gd name="connsiteX126" fmla="*/ 1261391 w 2842448"/>
              <a:gd name="connsiteY126" fmla="*/ 86400 h 2885760"/>
              <a:gd name="connsiteX127" fmla="*/ 1270030 w 2842448"/>
              <a:gd name="connsiteY127" fmla="*/ 181440 h 2885760"/>
              <a:gd name="connsiteX128" fmla="*/ 1416904 w 2842448"/>
              <a:gd name="connsiteY128" fmla="*/ 207360 h 2885760"/>
              <a:gd name="connsiteX129" fmla="*/ 1520580 w 2842448"/>
              <a:gd name="connsiteY129" fmla="*/ 259200 h 2885760"/>
              <a:gd name="connsiteX130" fmla="*/ 1563779 w 2842448"/>
              <a:gd name="connsiteY130" fmla="*/ 345600 h 2885760"/>
              <a:gd name="connsiteX131" fmla="*/ 1572418 w 2842448"/>
              <a:gd name="connsiteY131" fmla="*/ 449280 h 2885760"/>
              <a:gd name="connsiteX132" fmla="*/ 1589698 w 2842448"/>
              <a:gd name="connsiteY132" fmla="*/ 561600 h 2885760"/>
              <a:gd name="connsiteX133" fmla="*/ 1589698 w 2842448"/>
              <a:gd name="connsiteY133" fmla="*/ 561600 h 2885760"/>
              <a:gd name="connsiteX134" fmla="*/ 1511941 w 2842448"/>
              <a:gd name="connsiteY134" fmla="*/ 673920 h 2885760"/>
              <a:gd name="connsiteX135" fmla="*/ 1373706 w 2842448"/>
              <a:gd name="connsiteY135" fmla="*/ 691200 h 2885760"/>
              <a:gd name="connsiteX136" fmla="*/ 1373706 w 2842448"/>
              <a:gd name="connsiteY136" fmla="*/ 691200 h 2885760"/>
              <a:gd name="connsiteX137" fmla="*/ 1287310 w 2842448"/>
              <a:gd name="connsiteY137" fmla="*/ 691200 h 2885760"/>
              <a:gd name="connsiteX138" fmla="*/ 1287310 w 2842448"/>
              <a:gd name="connsiteY138" fmla="*/ 691200 h 2885760"/>
              <a:gd name="connsiteX139" fmla="*/ 1339148 w 2842448"/>
              <a:gd name="connsiteY139" fmla="*/ 760320 h 2885760"/>
              <a:gd name="connsiteX140" fmla="*/ 1382346 w 2842448"/>
              <a:gd name="connsiteY140" fmla="*/ 820800 h 2885760"/>
              <a:gd name="connsiteX141" fmla="*/ 1382346 w 2842448"/>
              <a:gd name="connsiteY141" fmla="*/ 820800 h 2885760"/>
              <a:gd name="connsiteX142" fmla="*/ 1408265 w 2842448"/>
              <a:gd name="connsiteY142" fmla="*/ 959040 h 2885760"/>
              <a:gd name="connsiteX143" fmla="*/ 1382346 w 2842448"/>
              <a:gd name="connsiteY143" fmla="*/ 1036800 h 2885760"/>
              <a:gd name="connsiteX144" fmla="*/ 1468742 w 2842448"/>
              <a:gd name="connsiteY144" fmla="*/ 993600 h 2885760"/>
              <a:gd name="connsiteX145" fmla="*/ 1468742 w 2842448"/>
              <a:gd name="connsiteY145" fmla="*/ 993600 h 2885760"/>
              <a:gd name="connsiteX146" fmla="*/ 1520580 w 2842448"/>
              <a:gd name="connsiteY146" fmla="*/ 889920 h 2885760"/>
              <a:gd name="connsiteX147" fmla="*/ 1615617 w 2842448"/>
              <a:gd name="connsiteY147" fmla="*/ 838080 h 2885760"/>
              <a:gd name="connsiteX148" fmla="*/ 1693374 w 2842448"/>
              <a:gd name="connsiteY148" fmla="*/ 838080 h 2885760"/>
              <a:gd name="connsiteX149" fmla="*/ 1624256 w 2842448"/>
              <a:gd name="connsiteY149" fmla="*/ 760320 h 2885760"/>
              <a:gd name="connsiteX150" fmla="*/ 1581058 w 2842448"/>
              <a:gd name="connsiteY150" fmla="*/ 665280 h 2885760"/>
              <a:gd name="connsiteX151" fmla="*/ 1641536 w 2842448"/>
              <a:gd name="connsiteY151" fmla="*/ 570240 h 2885760"/>
              <a:gd name="connsiteX152" fmla="*/ 1753851 w 2842448"/>
              <a:gd name="connsiteY152" fmla="*/ 527040 h 2885760"/>
              <a:gd name="connsiteX153" fmla="*/ 1909365 w 2842448"/>
              <a:gd name="connsiteY153" fmla="*/ 527040 h 2885760"/>
              <a:gd name="connsiteX154" fmla="*/ 2047600 w 2842448"/>
              <a:gd name="connsiteY154" fmla="*/ 544320 h 2885760"/>
              <a:gd name="connsiteX155" fmla="*/ 2185834 w 2842448"/>
              <a:gd name="connsiteY155" fmla="*/ 552960 h 2885760"/>
              <a:gd name="connsiteX156" fmla="*/ 2298150 w 2842448"/>
              <a:gd name="connsiteY156" fmla="*/ 561600 h 2885760"/>
              <a:gd name="connsiteX157" fmla="*/ 2445024 w 2842448"/>
              <a:gd name="connsiteY157" fmla="*/ 544320 h 2885760"/>
              <a:gd name="connsiteX158" fmla="*/ 2583259 w 2842448"/>
              <a:gd name="connsiteY158" fmla="*/ 613440 h 2885760"/>
              <a:gd name="connsiteX159" fmla="*/ 2678295 w 2842448"/>
              <a:gd name="connsiteY159" fmla="*/ 682560 h 2885760"/>
              <a:gd name="connsiteX160" fmla="*/ 2704214 w 2842448"/>
              <a:gd name="connsiteY160" fmla="*/ 768960 h 2885760"/>
              <a:gd name="connsiteX161" fmla="*/ 2790610 w 2842448"/>
              <a:gd name="connsiteY161" fmla="*/ 743040 h 2885760"/>
              <a:gd name="connsiteX162" fmla="*/ 2816529 w 2842448"/>
              <a:gd name="connsiteY162" fmla="*/ 838080 h 2885760"/>
              <a:gd name="connsiteX163" fmla="*/ 2712853 w 2842448"/>
              <a:gd name="connsiteY163" fmla="*/ 907200 h 2885760"/>
              <a:gd name="connsiteX164" fmla="*/ 2712853 w 2842448"/>
              <a:gd name="connsiteY164" fmla="*/ 907200 h 2885760"/>
              <a:gd name="connsiteX165" fmla="*/ 2678295 w 2842448"/>
              <a:gd name="connsiteY165" fmla="*/ 1002240 h 2885760"/>
              <a:gd name="connsiteX166" fmla="*/ 2600538 w 2842448"/>
              <a:gd name="connsiteY166" fmla="*/ 1080000 h 2885760"/>
              <a:gd name="connsiteX167" fmla="*/ 2436384 w 2842448"/>
              <a:gd name="connsiteY167" fmla="*/ 1080000 h 2885760"/>
              <a:gd name="connsiteX168" fmla="*/ 2427745 w 2842448"/>
              <a:gd name="connsiteY168" fmla="*/ 1166400 h 2885760"/>
              <a:gd name="connsiteX169" fmla="*/ 2427745 w 2842448"/>
              <a:gd name="connsiteY169" fmla="*/ 1166400 h 2885760"/>
              <a:gd name="connsiteX170" fmla="*/ 2289510 w 2842448"/>
              <a:gd name="connsiteY170" fmla="*/ 1183680 h 2885760"/>
              <a:gd name="connsiteX171" fmla="*/ 2168555 w 2842448"/>
              <a:gd name="connsiteY171" fmla="*/ 1200960 h 2885760"/>
              <a:gd name="connsiteX172" fmla="*/ 2090798 w 2842448"/>
              <a:gd name="connsiteY172" fmla="*/ 1192320 h 2885760"/>
              <a:gd name="connsiteX173" fmla="*/ 2013041 w 2842448"/>
              <a:gd name="connsiteY173" fmla="*/ 1287360 h 2885760"/>
              <a:gd name="connsiteX174" fmla="*/ 1935284 w 2842448"/>
              <a:gd name="connsiteY174" fmla="*/ 1313280 h 2885760"/>
              <a:gd name="connsiteX175" fmla="*/ 2030320 w 2842448"/>
              <a:gd name="connsiteY175" fmla="*/ 1339200 h 2885760"/>
              <a:gd name="connsiteX176" fmla="*/ 2168555 w 2842448"/>
              <a:gd name="connsiteY176" fmla="*/ 1278720 h 2885760"/>
              <a:gd name="connsiteX177" fmla="*/ 2315429 w 2842448"/>
              <a:gd name="connsiteY177" fmla="*/ 1270080 h 2885760"/>
              <a:gd name="connsiteX178" fmla="*/ 2436384 w 2842448"/>
              <a:gd name="connsiteY178" fmla="*/ 1235520 h 2885760"/>
              <a:gd name="connsiteX179" fmla="*/ 2557340 w 2842448"/>
              <a:gd name="connsiteY179" fmla="*/ 1235520 h 2885760"/>
              <a:gd name="connsiteX180" fmla="*/ 2557340 w 2842448"/>
              <a:gd name="connsiteY180" fmla="*/ 1235520 h 2885760"/>
              <a:gd name="connsiteX181" fmla="*/ 2617817 w 2842448"/>
              <a:gd name="connsiteY181" fmla="*/ 1131840 h 2885760"/>
              <a:gd name="connsiteX182" fmla="*/ 2661015 w 2842448"/>
              <a:gd name="connsiteY182" fmla="*/ 1062720 h 2885760"/>
              <a:gd name="connsiteX183" fmla="*/ 2747412 w 2842448"/>
              <a:gd name="connsiteY183" fmla="*/ 993600 h 2885760"/>
              <a:gd name="connsiteX184" fmla="*/ 2842448 w 2842448"/>
              <a:gd name="connsiteY184" fmla="*/ 1105920 h 2885760"/>
              <a:gd name="connsiteX185" fmla="*/ 2833809 w 2842448"/>
              <a:gd name="connsiteY185" fmla="*/ 1235520 h 2885760"/>
              <a:gd name="connsiteX186" fmla="*/ 2816529 w 2842448"/>
              <a:gd name="connsiteY186" fmla="*/ 1313280 h 2885760"/>
              <a:gd name="connsiteX187" fmla="*/ 2816529 w 2842448"/>
              <a:gd name="connsiteY187" fmla="*/ 1313280 h 2885760"/>
              <a:gd name="connsiteX188" fmla="*/ 2842448 w 2842448"/>
              <a:gd name="connsiteY188" fmla="*/ 1460160 h 2885760"/>
              <a:gd name="connsiteX189" fmla="*/ 2833809 w 2842448"/>
              <a:gd name="connsiteY189" fmla="*/ 1572480 h 2885760"/>
              <a:gd name="connsiteX190" fmla="*/ 2833809 w 2842448"/>
              <a:gd name="connsiteY190" fmla="*/ 1710720 h 2885760"/>
              <a:gd name="connsiteX191" fmla="*/ 2799250 w 2842448"/>
              <a:gd name="connsiteY191" fmla="*/ 1797120 h 2885760"/>
              <a:gd name="connsiteX192" fmla="*/ 2799250 w 2842448"/>
              <a:gd name="connsiteY192" fmla="*/ 1797120 h 2885760"/>
              <a:gd name="connsiteX193" fmla="*/ 2773331 w 2842448"/>
              <a:gd name="connsiteY193" fmla="*/ 1918080 h 2885760"/>
              <a:gd name="connsiteX194" fmla="*/ 2747412 w 2842448"/>
              <a:gd name="connsiteY194" fmla="*/ 1995840 h 2885760"/>
              <a:gd name="connsiteX195" fmla="*/ 2704214 w 2842448"/>
              <a:gd name="connsiteY195" fmla="*/ 2090880 h 2885760"/>
              <a:gd name="connsiteX196" fmla="*/ 2704214 w 2842448"/>
              <a:gd name="connsiteY196" fmla="*/ 2090880 h 2885760"/>
              <a:gd name="connsiteX197" fmla="*/ 2574619 w 2842448"/>
              <a:gd name="connsiteY197" fmla="*/ 2099520 h 2885760"/>
              <a:gd name="connsiteX198" fmla="*/ 2574619 w 2842448"/>
              <a:gd name="connsiteY198" fmla="*/ 2099520 h 2885760"/>
              <a:gd name="connsiteX199" fmla="*/ 2583259 w 2842448"/>
              <a:gd name="connsiteY199" fmla="*/ 2211840 h 2885760"/>
              <a:gd name="connsiteX200" fmla="*/ 2522781 w 2842448"/>
              <a:gd name="connsiteY200" fmla="*/ 2272320 h 2885760"/>
              <a:gd name="connsiteX201" fmla="*/ 2522781 w 2842448"/>
              <a:gd name="connsiteY201" fmla="*/ 2272320 h 2885760"/>
              <a:gd name="connsiteX202" fmla="*/ 2565979 w 2842448"/>
              <a:gd name="connsiteY202" fmla="*/ 2393280 h 2885760"/>
              <a:gd name="connsiteX203" fmla="*/ 2540060 w 2842448"/>
              <a:gd name="connsiteY203" fmla="*/ 2488320 h 2885760"/>
              <a:gd name="connsiteX204" fmla="*/ 2540060 w 2842448"/>
              <a:gd name="connsiteY204" fmla="*/ 2488320 h 2885760"/>
              <a:gd name="connsiteX205" fmla="*/ 2445024 w 2842448"/>
              <a:gd name="connsiteY205" fmla="*/ 2540160 h 2885760"/>
              <a:gd name="connsiteX206" fmla="*/ 2367267 w 2842448"/>
              <a:gd name="connsiteY206" fmla="*/ 2557440 h 2885760"/>
              <a:gd name="connsiteX207" fmla="*/ 2393186 w 2842448"/>
              <a:gd name="connsiteY207" fmla="*/ 2652480 h 2885760"/>
              <a:gd name="connsiteX208" fmla="*/ 2324069 w 2842448"/>
              <a:gd name="connsiteY208" fmla="*/ 2747520 h 2885760"/>
              <a:gd name="connsiteX209" fmla="*/ 2246312 w 2842448"/>
              <a:gd name="connsiteY209" fmla="*/ 2747520 h 2885760"/>
              <a:gd name="connsiteX210" fmla="*/ 2142636 w 2842448"/>
              <a:gd name="connsiteY210" fmla="*/ 2747520 h 2885760"/>
              <a:gd name="connsiteX211" fmla="*/ 2047600 w 2842448"/>
              <a:gd name="connsiteY211" fmla="*/ 2721600 h 2885760"/>
              <a:gd name="connsiteX212" fmla="*/ 1978482 w 2842448"/>
              <a:gd name="connsiteY212" fmla="*/ 2669760 h 2885760"/>
              <a:gd name="connsiteX213" fmla="*/ 1978482 w 2842448"/>
              <a:gd name="connsiteY213" fmla="*/ 2669760 h 2885760"/>
              <a:gd name="connsiteX214" fmla="*/ 1892086 w 2842448"/>
              <a:gd name="connsiteY214" fmla="*/ 2764800 h 2885760"/>
              <a:gd name="connsiteX215" fmla="*/ 1797050 w 2842448"/>
              <a:gd name="connsiteY215" fmla="*/ 2764800 h 2885760"/>
              <a:gd name="connsiteX216" fmla="*/ 1736572 w 2842448"/>
              <a:gd name="connsiteY216" fmla="*/ 2678400 h 2885760"/>
              <a:gd name="connsiteX217" fmla="*/ 1684734 w 2842448"/>
              <a:gd name="connsiteY217" fmla="*/ 2617920 h 2885760"/>
              <a:gd name="connsiteX218" fmla="*/ 1684734 w 2842448"/>
              <a:gd name="connsiteY218" fmla="*/ 2617920 h 2885760"/>
              <a:gd name="connsiteX219" fmla="*/ 1555139 w 2842448"/>
              <a:gd name="connsiteY219" fmla="*/ 2687040 h 2885760"/>
              <a:gd name="connsiteX220" fmla="*/ 1555139 w 2842448"/>
              <a:gd name="connsiteY220" fmla="*/ 2687040 h 2885760"/>
              <a:gd name="connsiteX221" fmla="*/ 1425544 w 2842448"/>
              <a:gd name="connsiteY221" fmla="*/ 2661120 h 2885760"/>
              <a:gd name="connsiteX222" fmla="*/ 1425544 w 2842448"/>
              <a:gd name="connsiteY222" fmla="*/ 2661120 h 2885760"/>
              <a:gd name="connsiteX223" fmla="*/ 1261391 w 2842448"/>
              <a:gd name="connsiteY223" fmla="*/ 2661120 h 2885760"/>
              <a:gd name="connsiteX224" fmla="*/ 1183634 w 2842448"/>
              <a:gd name="connsiteY224" fmla="*/ 2661120 h 2885760"/>
              <a:gd name="connsiteX225" fmla="*/ 1183634 w 2842448"/>
              <a:gd name="connsiteY225" fmla="*/ 2661120 h 2885760"/>
              <a:gd name="connsiteX226" fmla="*/ 1105877 w 2842448"/>
              <a:gd name="connsiteY226" fmla="*/ 2730240 h 2885760"/>
              <a:gd name="connsiteX227" fmla="*/ 993561 w 2842448"/>
              <a:gd name="connsiteY227" fmla="*/ 2738880 h 2885760"/>
              <a:gd name="connsiteX228" fmla="*/ 889885 w 2842448"/>
              <a:gd name="connsiteY228" fmla="*/ 2704320 h 2885760"/>
              <a:gd name="connsiteX229" fmla="*/ 812128 w 2842448"/>
              <a:gd name="connsiteY229" fmla="*/ 2678400 h 2885760"/>
              <a:gd name="connsiteX230" fmla="*/ 760290 w 2842448"/>
              <a:gd name="connsiteY230" fmla="*/ 2643840 h 2885760"/>
              <a:gd name="connsiteX231" fmla="*/ 760290 w 2842448"/>
              <a:gd name="connsiteY231" fmla="*/ 2643840 h 2885760"/>
              <a:gd name="connsiteX232" fmla="*/ 639335 w 2842448"/>
              <a:gd name="connsiteY232" fmla="*/ 2574720 h 2885760"/>
              <a:gd name="connsiteX233" fmla="*/ 518380 w 2842448"/>
              <a:gd name="connsiteY233" fmla="*/ 2514240 h 2885760"/>
              <a:gd name="connsiteX234" fmla="*/ 518380 w 2842448"/>
              <a:gd name="connsiteY234" fmla="*/ 2514240 h 2885760"/>
              <a:gd name="connsiteX235" fmla="*/ 492461 w 2842448"/>
              <a:gd name="connsiteY235" fmla="*/ 2393280 h 2885760"/>
              <a:gd name="connsiteX236" fmla="*/ 492461 w 2842448"/>
              <a:gd name="connsiteY236" fmla="*/ 2393280 h 2885760"/>
              <a:gd name="connsiteX237" fmla="*/ 362866 w 2842448"/>
              <a:gd name="connsiteY237" fmla="*/ 2315520 h 2885760"/>
              <a:gd name="connsiteX238" fmla="*/ 285109 w 2842448"/>
              <a:gd name="connsiteY238" fmla="*/ 2324160 h 2885760"/>
              <a:gd name="connsiteX239" fmla="*/ 285109 w 2842448"/>
              <a:gd name="connsiteY239" fmla="*/ 2324160 h 2885760"/>
              <a:gd name="connsiteX240" fmla="*/ 311028 w 2842448"/>
              <a:gd name="connsiteY240" fmla="*/ 2419200 h 2885760"/>
              <a:gd name="connsiteX241" fmla="*/ 423344 w 2842448"/>
              <a:gd name="connsiteY241" fmla="*/ 2479680 h 2885760"/>
              <a:gd name="connsiteX242" fmla="*/ 544299 w 2842448"/>
              <a:gd name="connsiteY242" fmla="*/ 2574720 h 2885760"/>
              <a:gd name="connsiteX243" fmla="*/ 630695 w 2842448"/>
              <a:gd name="connsiteY243" fmla="*/ 2652480 h 2885760"/>
              <a:gd name="connsiteX244" fmla="*/ 630695 w 2842448"/>
              <a:gd name="connsiteY244" fmla="*/ 2652480 h 2885760"/>
              <a:gd name="connsiteX245" fmla="*/ 630695 w 2842448"/>
              <a:gd name="connsiteY245" fmla="*/ 2842560 h 2885760"/>
              <a:gd name="connsiteX246" fmla="*/ 466542 w 2842448"/>
              <a:gd name="connsiteY246" fmla="*/ 2842560 h 2885760"/>
              <a:gd name="connsiteX247" fmla="*/ 466542 w 2842448"/>
              <a:gd name="connsiteY247" fmla="*/ 2842560 h 2885760"/>
              <a:gd name="connsiteX248" fmla="*/ 345587 w 2842448"/>
              <a:gd name="connsiteY248" fmla="*/ 2885760 h 2885760"/>
              <a:gd name="connsiteX249" fmla="*/ 241911 w 2842448"/>
              <a:gd name="connsiteY249" fmla="*/ 2816640 h 2885760"/>
              <a:gd name="connsiteX250" fmla="*/ 155514 w 2842448"/>
              <a:gd name="connsiteY250" fmla="*/ 2721600 h 2885760"/>
              <a:gd name="connsiteX251" fmla="*/ 112316 w 2842448"/>
              <a:gd name="connsiteY251" fmla="*/ 2583360 h 2885760"/>
              <a:gd name="connsiteX252" fmla="*/ 77757 w 2842448"/>
              <a:gd name="connsiteY252" fmla="*/ 2479680 h 2885760"/>
              <a:gd name="connsiteX253" fmla="*/ 77757 w 2842448"/>
              <a:gd name="connsiteY253" fmla="*/ 2341440 h 2885760"/>
              <a:gd name="connsiteX254" fmla="*/ 103676 w 2842448"/>
              <a:gd name="connsiteY254" fmla="*/ 2229120 h 2885760"/>
              <a:gd name="connsiteX255" fmla="*/ 224631 w 2842448"/>
              <a:gd name="connsiteY255" fmla="*/ 2229120 h 2885760"/>
              <a:gd name="connsiteX256" fmla="*/ 138235 w 2842448"/>
              <a:gd name="connsiteY256" fmla="*/ 2134080 h 2885760"/>
              <a:gd name="connsiteX257" fmla="*/ 138235 w 2842448"/>
              <a:gd name="connsiteY257" fmla="*/ 2056320 h 2885760"/>
              <a:gd name="connsiteX258" fmla="*/ 138235 w 2842448"/>
              <a:gd name="connsiteY258" fmla="*/ 2056320 h 2885760"/>
              <a:gd name="connsiteX259" fmla="*/ 0 w 2842448"/>
              <a:gd name="connsiteY259" fmla="*/ 1952640 h 2885760"/>
              <a:gd name="connsiteX260" fmla="*/ 0 w 2842448"/>
              <a:gd name="connsiteY260" fmla="*/ 1848960 h 2885760"/>
              <a:gd name="connsiteX261" fmla="*/ 51838 w 2842448"/>
              <a:gd name="connsiteY261" fmla="*/ 1762560 h 2885760"/>
              <a:gd name="connsiteX262" fmla="*/ 146874 w 2842448"/>
              <a:gd name="connsiteY262" fmla="*/ 1753920 h 2885760"/>
              <a:gd name="connsiteX263" fmla="*/ 215992 w 2842448"/>
              <a:gd name="connsiteY263" fmla="*/ 1693440 h 2885760"/>
              <a:gd name="connsiteX264" fmla="*/ 267830 w 2842448"/>
              <a:gd name="connsiteY264" fmla="*/ 1598400 h 2885760"/>
              <a:gd name="connsiteX265" fmla="*/ 406064 w 2842448"/>
              <a:gd name="connsiteY265" fmla="*/ 1598400 h 2885760"/>
              <a:gd name="connsiteX266" fmla="*/ 535659 w 2842448"/>
              <a:gd name="connsiteY266" fmla="*/ 1615680 h 2885760"/>
              <a:gd name="connsiteX267" fmla="*/ 673894 w 2842448"/>
              <a:gd name="connsiteY267" fmla="*/ 1650240 h 2885760"/>
              <a:gd name="connsiteX268" fmla="*/ 872606 w 2842448"/>
              <a:gd name="connsiteY268" fmla="*/ 1641600 h 2885760"/>
              <a:gd name="connsiteX269" fmla="*/ 794849 w 2842448"/>
              <a:gd name="connsiteY269" fmla="*/ 1589760 h 2885760"/>
              <a:gd name="connsiteX270" fmla="*/ 725732 w 2842448"/>
              <a:gd name="connsiteY270" fmla="*/ 1520640 h 2885760"/>
              <a:gd name="connsiteX271" fmla="*/ 725732 w 2842448"/>
              <a:gd name="connsiteY271" fmla="*/ 1520640 h 2885760"/>
              <a:gd name="connsiteX272" fmla="*/ 881246 w 2842448"/>
              <a:gd name="connsiteY272" fmla="*/ 1468800 h 2885760"/>
              <a:gd name="connsiteX273" fmla="*/ 950363 w 2842448"/>
              <a:gd name="connsiteY273" fmla="*/ 1529280 h 2885760"/>
              <a:gd name="connsiteX274" fmla="*/ 1045399 w 2842448"/>
              <a:gd name="connsiteY274" fmla="*/ 1658880 h 2885760"/>
              <a:gd name="connsiteX275" fmla="*/ 959003 w 2842448"/>
              <a:gd name="connsiteY275" fmla="*/ 1710720 h 2885760"/>
              <a:gd name="connsiteX276" fmla="*/ 941723 w 2842448"/>
              <a:gd name="connsiteY276" fmla="*/ 1797120 h 2885760"/>
              <a:gd name="connsiteX277" fmla="*/ 812128 w 2842448"/>
              <a:gd name="connsiteY277" fmla="*/ 1814400 h 2885760"/>
              <a:gd name="connsiteX278" fmla="*/ 673894 w 2842448"/>
              <a:gd name="connsiteY278" fmla="*/ 1883520 h 2885760"/>
              <a:gd name="connsiteX279" fmla="*/ 527020 w 2842448"/>
              <a:gd name="connsiteY279" fmla="*/ 1883520 h 2885760"/>
              <a:gd name="connsiteX280" fmla="*/ 423344 w 2842448"/>
              <a:gd name="connsiteY280" fmla="*/ 1805760 h 2885760"/>
              <a:gd name="connsiteX281" fmla="*/ 336947 w 2842448"/>
              <a:gd name="connsiteY281" fmla="*/ 1762560 h 2885760"/>
              <a:gd name="connsiteX282" fmla="*/ 250550 w 2842448"/>
              <a:gd name="connsiteY282" fmla="*/ 1762560 h 2885760"/>
              <a:gd name="connsiteX283" fmla="*/ 250550 w 2842448"/>
              <a:gd name="connsiteY283" fmla="*/ 1762560 h 2885760"/>
              <a:gd name="connsiteX284" fmla="*/ 181433 w 2842448"/>
              <a:gd name="connsiteY284" fmla="*/ 1900800 h 2885760"/>
              <a:gd name="connsiteX285" fmla="*/ 198712 w 2842448"/>
              <a:gd name="connsiteY285" fmla="*/ 1978560 h 2885760"/>
              <a:gd name="connsiteX286" fmla="*/ 293749 w 2842448"/>
              <a:gd name="connsiteY286" fmla="*/ 2039040 h 2885760"/>
              <a:gd name="connsiteX287" fmla="*/ 397425 w 2842448"/>
              <a:gd name="connsiteY287" fmla="*/ 2099520 h 2885760"/>
              <a:gd name="connsiteX288" fmla="*/ 570218 w 2842448"/>
              <a:gd name="connsiteY288" fmla="*/ 2090880 h 2885760"/>
              <a:gd name="connsiteX289" fmla="*/ 673894 w 2842448"/>
              <a:gd name="connsiteY289" fmla="*/ 2021760 h 2885760"/>
              <a:gd name="connsiteX290" fmla="*/ 786209 w 2842448"/>
              <a:gd name="connsiteY290" fmla="*/ 2004480 h 2885760"/>
              <a:gd name="connsiteX291" fmla="*/ 881246 w 2842448"/>
              <a:gd name="connsiteY291" fmla="*/ 1961280 h 2885760"/>
              <a:gd name="connsiteX292" fmla="*/ 1019480 w 2842448"/>
              <a:gd name="connsiteY292" fmla="*/ 1944000 h 2885760"/>
              <a:gd name="connsiteX293" fmla="*/ 1097237 w 2842448"/>
              <a:gd name="connsiteY293" fmla="*/ 1892160 h 2885760"/>
              <a:gd name="connsiteX294" fmla="*/ 1174994 w 2842448"/>
              <a:gd name="connsiteY294" fmla="*/ 1892160 h 288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2842448" h="2885760">
                <a:moveTo>
                  <a:pt x="1174994" y="1892160"/>
                </a:moveTo>
                <a:lnTo>
                  <a:pt x="1270030" y="2013120"/>
                </a:lnTo>
                <a:lnTo>
                  <a:pt x="1244111" y="2125440"/>
                </a:lnTo>
                <a:lnTo>
                  <a:pt x="1054039" y="2255040"/>
                </a:lnTo>
                <a:lnTo>
                  <a:pt x="846687" y="2315520"/>
                </a:lnTo>
                <a:lnTo>
                  <a:pt x="846687" y="2315520"/>
                </a:lnTo>
                <a:lnTo>
                  <a:pt x="777570" y="2401920"/>
                </a:lnTo>
                <a:lnTo>
                  <a:pt x="872606" y="2410560"/>
                </a:lnTo>
                <a:lnTo>
                  <a:pt x="959003" y="2401920"/>
                </a:lnTo>
                <a:lnTo>
                  <a:pt x="1028120" y="2479680"/>
                </a:lnTo>
                <a:lnTo>
                  <a:pt x="1028120" y="2479680"/>
                </a:lnTo>
                <a:lnTo>
                  <a:pt x="1140435" y="2488320"/>
                </a:lnTo>
                <a:lnTo>
                  <a:pt x="1209553" y="2350080"/>
                </a:lnTo>
                <a:lnTo>
                  <a:pt x="1295949" y="2289600"/>
                </a:lnTo>
                <a:lnTo>
                  <a:pt x="1365067" y="2229120"/>
                </a:lnTo>
                <a:lnTo>
                  <a:pt x="1468742" y="2211840"/>
                </a:lnTo>
                <a:lnTo>
                  <a:pt x="1529220" y="2306880"/>
                </a:lnTo>
                <a:lnTo>
                  <a:pt x="1598337" y="2445120"/>
                </a:lnTo>
                <a:lnTo>
                  <a:pt x="1598337" y="2445120"/>
                </a:lnTo>
                <a:lnTo>
                  <a:pt x="1684734" y="2488320"/>
                </a:lnTo>
                <a:lnTo>
                  <a:pt x="1727932" y="2410560"/>
                </a:lnTo>
                <a:lnTo>
                  <a:pt x="1702013" y="2332800"/>
                </a:lnTo>
                <a:lnTo>
                  <a:pt x="1641536" y="2263680"/>
                </a:lnTo>
                <a:lnTo>
                  <a:pt x="1598337" y="2194560"/>
                </a:lnTo>
                <a:lnTo>
                  <a:pt x="1598337" y="2099520"/>
                </a:lnTo>
                <a:lnTo>
                  <a:pt x="1693374" y="2047680"/>
                </a:lnTo>
                <a:lnTo>
                  <a:pt x="1822968" y="2056320"/>
                </a:lnTo>
                <a:lnTo>
                  <a:pt x="1883446" y="2134080"/>
                </a:lnTo>
                <a:lnTo>
                  <a:pt x="1987122" y="2246400"/>
                </a:lnTo>
                <a:lnTo>
                  <a:pt x="2064879" y="2324160"/>
                </a:lnTo>
                <a:lnTo>
                  <a:pt x="2159915" y="2419200"/>
                </a:lnTo>
                <a:lnTo>
                  <a:pt x="2237672" y="2462400"/>
                </a:lnTo>
                <a:lnTo>
                  <a:pt x="2237672" y="2462400"/>
                </a:lnTo>
                <a:lnTo>
                  <a:pt x="2289510" y="2350080"/>
                </a:lnTo>
                <a:lnTo>
                  <a:pt x="2229033" y="2237760"/>
                </a:lnTo>
                <a:lnTo>
                  <a:pt x="2125357" y="2185920"/>
                </a:lnTo>
                <a:lnTo>
                  <a:pt x="2004401" y="2099520"/>
                </a:lnTo>
                <a:lnTo>
                  <a:pt x="2004401" y="2099520"/>
                </a:lnTo>
                <a:lnTo>
                  <a:pt x="2021681" y="1926720"/>
                </a:lnTo>
                <a:lnTo>
                  <a:pt x="2099438" y="1874880"/>
                </a:lnTo>
                <a:lnTo>
                  <a:pt x="2229033" y="1892160"/>
                </a:lnTo>
                <a:lnTo>
                  <a:pt x="2332708" y="1952640"/>
                </a:lnTo>
                <a:lnTo>
                  <a:pt x="2427745" y="1961280"/>
                </a:lnTo>
                <a:lnTo>
                  <a:pt x="2298150" y="1866240"/>
                </a:lnTo>
                <a:lnTo>
                  <a:pt x="2298150" y="1866240"/>
                </a:lnTo>
                <a:lnTo>
                  <a:pt x="2427745" y="1814400"/>
                </a:lnTo>
                <a:lnTo>
                  <a:pt x="2531421" y="1805760"/>
                </a:lnTo>
                <a:lnTo>
                  <a:pt x="2531421" y="1805760"/>
                </a:lnTo>
                <a:lnTo>
                  <a:pt x="2652376" y="1676160"/>
                </a:lnTo>
                <a:lnTo>
                  <a:pt x="2652376" y="1572480"/>
                </a:lnTo>
                <a:lnTo>
                  <a:pt x="2652376" y="1572480"/>
                </a:lnTo>
                <a:lnTo>
                  <a:pt x="2557340" y="1477440"/>
                </a:lnTo>
                <a:lnTo>
                  <a:pt x="2488222" y="1572480"/>
                </a:lnTo>
                <a:lnTo>
                  <a:pt x="2488222" y="1572480"/>
                </a:lnTo>
                <a:lnTo>
                  <a:pt x="2367267" y="1667520"/>
                </a:lnTo>
                <a:lnTo>
                  <a:pt x="2254951" y="1667520"/>
                </a:lnTo>
                <a:lnTo>
                  <a:pt x="2254951" y="1667520"/>
                </a:lnTo>
                <a:lnTo>
                  <a:pt x="2203114" y="1563840"/>
                </a:lnTo>
                <a:lnTo>
                  <a:pt x="2272231" y="1503360"/>
                </a:lnTo>
                <a:lnTo>
                  <a:pt x="2341348" y="1468800"/>
                </a:lnTo>
                <a:lnTo>
                  <a:pt x="2056239" y="1520640"/>
                </a:lnTo>
                <a:lnTo>
                  <a:pt x="2047600" y="1632960"/>
                </a:lnTo>
                <a:lnTo>
                  <a:pt x="2038960" y="1719360"/>
                </a:lnTo>
                <a:lnTo>
                  <a:pt x="1969843" y="1779840"/>
                </a:lnTo>
                <a:lnTo>
                  <a:pt x="1822968" y="1797120"/>
                </a:lnTo>
                <a:lnTo>
                  <a:pt x="1667455" y="1788480"/>
                </a:lnTo>
                <a:lnTo>
                  <a:pt x="1529220" y="1736640"/>
                </a:lnTo>
                <a:lnTo>
                  <a:pt x="1434184" y="1667520"/>
                </a:lnTo>
                <a:lnTo>
                  <a:pt x="1399625" y="1563840"/>
                </a:lnTo>
                <a:lnTo>
                  <a:pt x="1399625" y="1442880"/>
                </a:lnTo>
                <a:lnTo>
                  <a:pt x="1425544" y="1356480"/>
                </a:lnTo>
                <a:lnTo>
                  <a:pt x="1555139" y="1296000"/>
                </a:lnTo>
                <a:lnTo>
                  <a:pt x="1727932" y="1183680"/>
                </a:lnTo>
                <a:lnTo>
                  <a:pt x="1900725" y="1080000"/>
                </a:lnTo>
                <a:lnTo>
                  <a:pt x="2030320" y="993600"/>
                </a:lnTo>
                <a:lnTo>
                  <a:pt x="2159915" y="898560"/>
                </a:lnTo>
                <a:lnTo>
                  <a:pt x="2358627" y="881280"/>
                </a:lnTo>
                <a:lnTo>
                  <a:pt x="2479583" y="915840"/>
                </a:lnTo>
                <a:lnTo>
                  <a:pt x="2479583" y="915840"/>
                </a:lnTo>
                <a:lnTo>
                  <a:pt x="2565979" y="898560"/>
                </a:lnTo>
                <a:lnTo>
                  <a:pt x="2565979" y="794880"/>
                </a:lnTo>
                <a:lnTo>
                  <a:pt x="2531421" y="717120"/>
                </a:lnTo>
                <a:lnTo>
                  <a:pt x="2419105" y="699840"/>
                </a:lnTo>
                <a:lnTo>
                  <a:pt x="2306789" y="691200"/>
                </a:lnTo>
                <a:lnTo>
                  <a:pt x="2211753" y="751680"/>
                </a:lnTo>
                <a:lnTo>
                  <a:pt x="2133996" y="794880"/>
                </a:lnTo>
                <a:lnTo>
                  <a:pt x="2056239" y="768960"/>
                </a:lnTo>
                <a:lnTo>
                  <a:pt x="2021681" y="682560"/>
                </a:lnTo>
                <a:lnTo>
                  <a:pt x="1926644" y="682560"/>
                </a:lnTo>
                <a:lnTo>
                  <a:pt x="1840248" y="682560"/>
                </a:lnTo>
                <a:lnTo>
                  <a:pt x="1840248" y="682560"/>
                </a:lnTo>
                <a:lnTo>
                  <a:pt x="1909365" y="777600"/>
                </a:lnTo>
                <a:lnTo>
                  <a:pt x="1969843" y="829440"/>
                </a:lnTo>
                <a:lnTo>
                  <a:pt x="1969843" y="829440"/>
                </a:lnTo>
                <a:lnTo>
                  <a:pt x="1900725" y="950400"/>
                </a:lnTo>
                <a:lnTo>
                  <a:pt x="1822968" y="1002240"/>
                </a:lnTo>
                <a:lnTo>
                  <a:pt x="1719293" y="993600"/>
                </a:lnTo>
                <a:lnTo>
                  <a:pt x="1641536" y="1019520"/>
                </a:lnTo>
                <a:lnTo>
                  <a:pt x="1598337" y="1105920"/>
                </a:lnTo>
                <a:lnTo>
                  <a:pt x="1546499" y="1175040"/>
                </a:lnTo>
                <a:lnTo>
                  <a:pt x="1442823" y="1218240"/>
                </a:lnTo>
                <a:lnTo>
                  <a:pt x="1339148" y="1244160"/>
                </a:lnTo>
                <a:lnTo>
                  <a:pt x="1261391" y="1244160"/>
                </a:lnTo>
                <a:lnTo>
                  <a:pt x="1261391" y="1244160"/>
                </a:lnTo>
                <a:lnTo>
                  <a:pt x="1123156" y="1200960"/>
                </a:lnTo>
                <a:lnTo>
                  <a:pt x="1045399" y="1114560"/>
                </a:lnTo>
                <a:lnTo>
                  <a:pt x="1036759" y="1002240"/>
                </a:lnTo>
                <a:lnTo>
                  <a:pt x="1036759" y="924480"/>
                </a:lnTo>
                <a:lnTo>
                  <a:pt x="1226832" y="889920"/>
                </a:lnTo>
                <a:lnTo>
                  <a:pt x="1166354" y="803520"/>
                </a:lnTo>
                <a:lnTo>
                  <a:pt x="1097237" y="768960"/>
                </a:lnTo>
                <a:lnTo>
                  <a:pt x="1054039" y="682560"/>
                </a:lnTo>
                <a:lnTo>
                  <a:pt x="1045399" y="527040"/>
                </a:lnTo>
                <a:lnTo>
                  <a:pt x="1131796" y="492480"/>
                </a:lnTo>
                <a:lnTo>
                  <a:pt x="1365067" y="483840"/>
                </a:lnTo>
                <a:lnTo>
                  <a:pt x="1365067" y="483840"/>
                </a:lnTo>
                <a:lnTo>
                  <a:pt x="1390985" y="406080"/>
                </a:lnTo>
                <a:lnTo>
                  <a:pt x="1287310" y="354240"/>
                </a:lnTo>
                <a:lnTo>
                  <a:pt x="1183634" y="362880"/>
                </a:lnTo>
                <a:lnTo>
                  <a:pt x="1071318" y="362880"/>
                </a:lnTo>
                <a:lnTo>
                  <a:pt x="1002201" y="302400"/>
                </a:lnTo>
                <a:lnTo>
                  <a:pt x="1002201" y="164160"/>
                </a:lnTo>
                <a:lnTo>
                  <a:pt x="1019480" y="60480"/>
                </a:lnTo>
                <a:lnTo>
                  <a:pt x="1019480" y="60480"/>
                </a:lnTo>
                <a:lnTo>
                  <a:pt x="1244111" y="0"/>
                </a:lnTo>
                <a:lnTo>
                  <a:pt x="1261391" y="86400"/>
                </a:lnTo>
                <a:lnTo>
                  <a:pt x="1261391" y="86400"/>
                </a:lnTo>
                <a:lnTo>
                  <a:pt x="1270030" y="181440"/>
                </a:lnTo>
                <a:lnTo>
                  <a:pt x="1416904" y="207360"/>
                </a:lnTo>
                <a:lnTo>
                  <a:pt x="1520580" y="259200"/>
                </a:lnTo>
                <a:lnTo>
                  <a:pt x="1563779" y="345600"/>
                </a:lnTo>
                <a:lnTo>
                  <a:pt x="1572418" y="449280"/>
                </a:lnTo>
                <a:lnTo>
                  <a:pt x="1589698" y="561600"/>
                </a:lnTo>
                <a:lnTo>
                  <a:pt x="1589698" y="561600"/>
                </a:lnTo>
                <a:lnTo>
                  <a:pt x="1511941" y="673920"/>
                </a:lnTo>
                <a:lnTo>
                  <a:pt x="1373706" y="691200"/>
                </a:lnTo>
                <a:lnTo>
                  <a:pt x="1373706" y="691200"/>
                </a:lnTo>
                <a:lnTo>
                  <a:pt x="1287310" y="691200"/>
                </a:lnTo>
                <a:lnTo>
                  <a:pt x="1287310" y="691200"/>
                </a:lnTo>
                <a:lnTo>
                  <a:pt x="1339148" y="760320"/>
                </a:lnTo>
                <a:lnTo>
                  <a:pt x="1382346" y="820800"/>
                </a:lnTo>
                <a:lnTo>
                  <a:pt x="1382346" y="820800"/>
                </a:lnTo>
                <a:lnTo>
                  <a:pt x="1408265" y="959040"/>
                </a:lnTo>
                <a:lnTo>
                  <a:pt x="1382346" y="1036800"/>
                </a:lnTo>
                <a:lnTo>
                  <a:pt x="1468742" y="993600"/>
                </a:lnTo>
                <a:lnTo>
                  <a:pt x="1468742" y="993600"/>
                </a:lnTo>
                <a:lnTo>
                  <a:pt x="1520580" y="889920"/>
                </a:lnTo>
                <a:lnTo>
                  <a:pt x="1615617" y="838080"/>
                </a:lnTo>
                <a:lnTo>
                  <a:pt x="1693374" y="838080"/>
                </a:lnTo>
                <a:lnTo>
                  <a:pt x="1624256" y="760320"/>
                </a:lnTo>
                <a:lnTo>
                  <a:pt x="1581058" y="665280"/>
                </a:lnTo>
                <a:lnTo>
                  <a:pt x="1641536" y="570240"/>
                </a:lnTo>
                <a:lnTo>
                  <a:pt x="1753851" y="527040"/>
                </a:lnTo>
                <a:lnTo>
                  <a:pt x="1909365" y="527040"/>
                </a:lnTo>
                <a:lnTo>
                  <a:pt x="2047600" y="544320"/>
                </a:lnTo>
                <a:lnTo>
                  <a:pt x="2185834" y="552960"/>
                </a:lnTo>
                <a:lnTo>
                  <a:pt x="2298150" y="561600"/>
                </a:lnTo>
                <a:lnTo>
                  <a:pt x="2445024" y="544320"/>
                </a:lnTo>
                <a:lnTo>
                  <a:pt x="2583259" y="613440"/>
                </a:lnTo>
                <a:lnTo>
                  <a:pt x="2678295" y="682560"/>
                </a:lnTo>
                <a:lnTo>
                  <a:pt x="2704214" y="768960"/>
                </a:lnTo>
                <a:lnTo>
                  <a:pt x="2790610" y="743040"/>
                </a:lnTo>
                <a:lnTo>
                  <a:pt x="2816529" y="838080"/>
                </a:lnTo>
                <a:lnTo>
                  <a:pt x="2712853" y="907200"/>
                </a:lnTo>
                <a:lnTo>
                  <a:pt x="2712853" y="907200"/>
                </a:lnTo>
                <a:lnTo>
                  <a:pt x="2678295" y="1002240"/>
                </a:lnTo>
                <a:lnTo>
                  <a:pt x="2600538" y="1080000"/>
                </a:lnTo>
                <a:lnTo>
                  <a:pt x="2436384" y="1080000"/>
                </a:lnTo>
                <a:lnTo>
                  <a:pt x="2427745" y="1166400"/>
                </a:lnTo>
                <a:lnTo>
                  <a:pt x="2427745" y="1166400"/>
                </a:lnTo>
                <a:lnTo>
                  <a:pt x="2289510" y="1183680"/>
                </a:lnTo>
                <a:lnTo>
                  <a:pt x="2168555" y="1200960"/>
                </a:lnTo>
                <a:lnTo>
                  <a:pt x="2090798" y="1192320"/>
                </a:lnTo>
                <a:lnTo>
                  <a:pt x="2013041" y="1287360"/>
                </a:lnTo>
                <a:lnTo>
                  <a:pt x="1935284" y="1313280"/>
                </a:lnTo>
                <a:lnTo>
                  <a:pt x="2030320" y="1339200"/>
                </a:lnTo>
                <a:lnTo>
                  <a:pt x="2168555" y="1278720"/>
                </a:lnTo>
                <a:lnTo>
                  <a:pt x="2315429" y="1270080"/>
                </a:lnTo>
                <a:lnTo>
                  <a:pt x="2436384" y="1235520"/>
                </a:lnTo>
                <a:lnTo>
                  <a:pt x="2557340" y="1235520"/>
                </a:lnTo>
                <a:lnTo>
                  <a:pt x="2557340" y="1235520"/>
                </a:lnTo>
                <a:lnTo>
                  <a:pt x="2617817" y="1131840"/>
                </a:lnTo>
                <a:lnTo>
                  <a:pt x="2661015" y="1062720"/>
                </a:lnTo>
                <a:lnTo>
                  <a:pt x="2747412" y="993600"/>
                </a:lnTo>
                <a:lnTo>
                  <a:pt x="2842448" y="1105920"/>
                </a:lnTo>
                <a:lnTo>
                  <a:pt x="2833809" y="1235520"/>
                </a:lnTo>
                <a:lnTo>
                  <a:pt x="2816529" y="1313280"/>
                </a:lnTo>
                <a:lnTo>
                  <a:pt x="2816529" y="1313280"/>
                </a:lnTo>
                <a:lnTo>
                  <a:pt x="2842448" y="1460160"/>
                </a:lnTo>
                <a:lnTo>
                  <a:pt x="2833809" y="1572480"/>
                </a:lnTo>
                <a:lnTo>
                  <a:pt x="2833809" y="1710720"/>
                </a:lnTo>
                <a:lnTo>
                  <a:pt x="2799250" y="1797120"/>
                </a:lnTo>
                <a:lnTo>
                  <a:pt x="2799250" y="1797120"/>
                </a:lnTo>
                <a:lnTo>
                  <a:pt x="2773331" y="1918080"/>
                </a:lnTo>
                <a:lnTo>
                  <a:pt x="2747412" y="1995840"/>
                </a:lnTo>
                <a:lnTo>
                  <a:pt x="2704214" y="2090880"/>
                </a:lnTo>
                <a:lnTo>
                  <a:pt x="2704214" y="2090880"/>
                </a:lnTo>
                <a:lnTo>
                  <a:pt x="2574619" y="2099520"/>
                </a:lnTo>
                <a:lnTo>
                  <a:pt x="2574619" y="2099520"/>
                </a:lnTo>
                <a:lnTo>
                  <a:pt x="2583259" y="2211840"/>
                </a:lnTo>
                <a:lnTo>
                  <a:pt x="2522781" y="2272320"/>
                </a:lnTo>
                <a:lnTo>
                  <a:pt x="2522781" y="2272320"/>
                </a:lnTo>
                <a:lnTo>
                  <a:pt x="2565979" y="2393280"/>
                </a:lnTo>
                <a:lnTo>
                  <a:pt x="2540060" y="2488320"/>
                </a:lnTo>
                <a:lnTo>
                  <a:pt x="2540060" y="2488320"/>
                </a:lnTo>
                <a:lnTo>
                  <a:pt x="2445024" y="2540160"/>
                </a:lnTo>
                <a:lnTo>
                  <a:pt x="2367267" y="2557440"/>
                </a:lnTo>
                <a:lnTo>
                  <a:pt x="2393186" y="2652480"/>
                </a:lnTo>
                <a:lnTo>
                  <a:pt x="2324069" y="2747520"/>
                </a:lnTo>
                <a:lnTo>
                  <a:pt x="2246312" y="2747520"/>
                </a:lnTo>
                <a:lnTo>
                  <a:pt x="2142636" y="2747520"/>
                </a:lnTo>
                <a:lnTo>
                  <a:pt x="2047600" y="2721600"/>
                </a:lnTo>
                <a:lnTo>
                  <a:pt x="1978482" y="2669760"/>
                </a:lnTo>
                <a:lnTo>
                  <a:pt x="1978482" y="2669760"/>
                </a:lnTo>
                <a:lnTo>
                  <a:pt x="1892086" y="2764800"/>
                </a:lnTo>
                <a:lnTo>
                  <a:pt x="1797050" y="2764800"/>
                </a:lnTo>
                <a:lnTo>
                  <a:pt x="1736572" y="2678400"/>
                </a:lnTo>
                <a:lnTo>
                  <a:pt x="1684734" y="2617920"/>
                </a:lnTo>
                <a:lnTo>
                  <a:pt x="1684734" y="2617920"/>
                </a:lnTo>
                <a:lnTo>
                  <a:pt x="1555139" y="2687040"/>
                </a:lnTo>
                <a:lnTo>
                  <a:pt x="1555139" y="2687040"/>
                </a:lnTo>
                <a:lnTo>
                  <a:pt x="1425544" y="2661120"/>
                </a:lnTo>
                <a:lnTo>
                  <a:pt x="1425544" y="2661120"/>
                </a:lnTo>
                <a:lnTo>
                  <a:pt x="1261391" y="2661120"/>
                </a:lnTo>
                <a:lnTo>
                  <a:pt x="1183634" y="2661120"/>
                </a:lnTo>
                <a:lnTo>
                  <a:pt x="1183634" y="2661120"/>
                </a:lnTo>
                <a:lnTo>
                  <a:pt x="1105877" y="2730240"/>
                </a:lnTo>
                <a:lnTo>
                  <a:pt x="993561" y="2738880"/>
                </a:lnTo>
                <a:lnTo>
                  <a:pt x="889885" y="2704320"/>
                </a:lnTo>
                <a:lnTo>
                  <a:pt x="812128" y="2678400"/>
                </a:lnTo>
                <a:lnTo>
                  <a:pt x="760290" y="2643840"/>
                </a:lnTo>
                <a:lnTo>
                  <a:pt x="760290" y="2643840"/>
                </a:lnTo>
                <a:lnTo>
                  <a:pt x="639335" y="2574720"/>
                </a:lnTo>
                <a:lnTo>
                  <a:pt x="518380" y="2514240"/>
                </a:lnTo>
                <a:lnTo>
                  <a:pt x="518380" y="2514240"/>
                </a:lnTo>
                <a:lnTo>
                  <a:pt x="492461" y="2393280"/>
                </a:lnTo>
                <a:lnTo>
                  <a:pt x="492461" y="2393280"/>
                </a:lnTo>
                <a:lnTo>
                  <a:pt x="362866" y="2315520"/>
                </a:lnTo>
                <a:lnTo>
                  <a:pt x="285109" y="2324160"/>
                </a:lnTo>
                <a:lnTo>
                  <a:pt x="285109" y="2324160"/>
                </a:lnTo>
                <a:lnTo>
                  <a:pt x="311028" y="2419200"/>
                </a:lnTo>
                <a:lnTo>
                  <a:pt x="423344" y="2479680"/>
                </a:lnTo>
                <a:lnTo>
                  <a:pt x="544299" y="2574720"/>
                </a:lnTo>
                <a:lnTo>
                  <a:pt x="630695" y="2652480"/>
                </a:lnTo>
                <a:lnTo>
                  <a:pt x="630695" y="2652480"/>
                </a:lnTo>
                <a:lnTo>
                  <a:pt x="630695" y="2842560"/>
                </a:lnTo>
                <a:lnTo>
                  <a:pt x="466542" y="2842560"/>
                </a:lnTo>
                <a:lnTo>
                  <a:pt x="466542" y="2842560"/>
                </a:lnTo>
                <a:lnTo>
                  <a:pt x="345587" y="2885760"/>
                </a:lnTo>
                <a:lnTo>
                  <a:pt x="241911" y="2816640"/>
                </a:lnTo>
                <a:lnTo>
                  <a:pt x="155514" y="2721600"/>
                </a:lnTo>
                <a:lnTo>
                  <a:pt x="112316" y="2583360"/>
                </a:lnTo>
                <a:lnTo>
                  <a:pt x="77757" y="2479680"/>
                </a:lnTo>
                <a:lnTo>
                  <a:pt x="77757" y="2341440"/>
                </a:lnTo>
                <a:lnTo>
                  <a:pt x="103676" y="2229120"/>
                </a:lnTo>
                <a:lnTo>
                  <a:pt x="224631" y="2229120"/>
                </a:lnTo>
                <a:lnTo>
                  <a:pt x="138235" y="2134080"/>
                </a:lnTo>
                <a:lnTo>
                  <a:pt x="138235" y="2056320"/>
                </a:lnTo>
                <a:lnTo>
                  <a:pt x="138235" y="2056320"/>
                </a:lnTo>
                <a:lnTo>
                  <a:pt x="0" y="1952640"/>
                </a:lnTo>
                <a:lnTo>
                  <a:pt x="0" y="1848960"/>
                </a:lnTo>
                <a:lnTo>
                  <a:pt x="51838" y="1762560"/>
                </a:lnTo>
                <a:lnTo>
                  <a:pt x="146874" y="1753920"/>
                </a:lnTo>
                <a:lnTo>
                  <a:pt x="215992" y="1693440"/>
                </a:lnTo>
                <a:lnTo>
                  <a:pt x="267830" y="1598400"/>
                </a:lnTo>
                <a:lnTo>
                  <a:pt x="406064" y="1598400"/>
                </a:lnTo>
                <a:lnTo>
                  <a:pt x="535659" y="1615680"/>
                </a:lnTo>
                <a:lnTo>
                  <a:pt x="673894" y="1650240"/>
                </a:lnTo>
                <a:lnTo>
                  <a:pt x="872606" y="1641600"/>
                </a:lnTo>
                <a:lnTo>
                  <a:pt x="794849" y="1589760"/>
                </a:lnTo>
                <a:lnTo>
                  <a:pt x="725732" y="1520640"/>
                </a:lnTo>
                <a:lnTo>
                  <a:pt x="725732" y="1520640"/>
                </a:lnTo>
                <a:lnTo>
                  <a:pt x="881246" y="1468800"/>
                </a:lnTo>
                <a:lnTo>
                  <a:pt x="950363" y="1529280"/>
                </a:lnTo>
                <a:lnTo>
                  <a:pt x="1045399" y="1658880"/>
                </a:lnTo>
                <a:lnTo>
                  <a:pt x="959003" y="1710720"/>
                </a:lnTo>
                <a:lnTo>
                  <a:pt x="941723" y="1797120"/>
                </a:lnTo>
                <a:lnTo>
                  <a:pt x="812128" y="1814400"/>
                </a:lnTo>
                <a:lnTo>
                  <a:pt x="673894" y="1883520"/>
                </a:lnTo>
                <a:lnTo>
                  <a:pt x="527020" y="1883520"/>
                </a:lnTo>
                <a:lnTo>
                  <a:pt x="423344" y="1805760"/>
                </a:lnTo>
                <a:lnTo>
                  <a:pt x="336947" y="1762560"/>
                </a:lnTo>
                <a:lnTo>
                  <a:pt x="250550" y="1762560"/>
                </a:lnTo>
                <a:lnTo>
                  <a:pt x="250550" y="1762560"/>
                </a:lnTo>
                <a:lnTo>
                  <a:pt x="181433" y="1900800"/>
                </a:lnTo>
                <a:lnTo>
                  <a:pt x="198712" y="1978560"/>
                </a:lnTo>
                <a:lnTo>
                  <a:pt x="293749" y="2039040"/>
                </a:lnTo>
                <a:lnTo>
                  <a:pt x="397425" y="2099520"/>
                </a:lnTo>
                <a:lnTo>
                  <a:pt x="570218" y="2090880"/>
                </a:lnTo>
                <a:lnTo>
                  <a:pt x="673894" y="2021760"/>
                </a:lnTo>
                <a:lnTo>
                  <a:pt x="786209" y="2004480"/>
                </a:lnTo>
                <a:lnTo>
                  <a:pt x="881246" y="1961280"/>
                </a:lnTo>
                <a:lnTo>
                  <a:pt x="1019480" y="1944000"/>
                </a:lnTo>
                <a:lnTo>
                  <a:pt x="1097237" y="1892160"/>
                </a:lnTo>
                <a:lnTo>
                  <a:pt x="1174994" y="1892160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047762" y="1762560"/>
            <a:ext cx="1520580" cy="596160"/>
          </a:xfrm>
          <a:custGeom>
            <a:avLst/>
            <a:gdLst>
              <a:gd name="connsiteX0" fmla="*/ 0 w 1520580"/>
              <a:gd name="connsiteY0" fmla="*/ 8640 h 596160"/>
              <a:gd name="connsiteX1" fmla="*/ 120955 w 1520580"/>
              <a:gd name="connsiteY1" fmla="*/ 112320 h 596160"/>
              <a:gd name="connsiteX2" fmla="*/ 164153 w 1520580"/>
              <a:gd name="connsiteY2" fmla="*/ 172800 h 596160"/>
              <a:gd name="connsiteX3" fmla="*/ 250550 w 1520580"/>
              <a:gd name="connsiteY3" fmla="*/ 207360 h 596160"/>
              <a:gd name="connsiteX4" fmla="*/ 276469 w 1520580"/>
              <a:gd name="connsiteY4" fmla="*/ 293760 h 596160"/>
              <a:gd name="connsiteX5" fmla="*/ 354226 w 1520580"/>
              <a:gd name="connsiteY5" fmla="*/ 362880 h 596160"/>
              <a:gd name="connsiteX6" fmla="*/ 354226 w 1520580"/>
              <a:gd name="connsiteY6" fmla="*/ 362880 h 596160"/>
              <a:gd name="connsiteX7" fmla="*/ 457902 w 1520580"/>
              <a:gd name="connsiteY7" fmla="*/ 449280 h 596160"/>
              <a:gd name="connsiteX8" fmla="*/ 587497 w 1520580"/>
              <a:gd name="connsiteY8" fmla="*/ 406080 h 596160"/>
              <a:gd name="connsiteX9" fmla="*/ 656614 w 1520580"/>
              <a:gd name="connsiteY9" fmla="*/ 328320 h 596160"/>
              <a:gd name="connsiteX10" fmla="*/ 725731 w 1520580"/>
              <a:gd name="connsiteY10" fmla="*/ 414720 h 596160"/>
              <a:gd name="connsiteX11" fmla="*/ 794849 w 1520580"/>
              <a:gd name="connsiteY11" fmla="*/ 466560 h 596160"/>
              <a:gd name="connsiteX12" fmla="*/ 881245 w 1520580"/>
              <a:gd name="connsiteY12" fmla="*/ 483840 h 596160"/>
              <a:gd name="connsiteX13" fmla="*/ 1028119 w 1520580"/>
              <a:gd name="connsiteY13" fmla="*/ 475200 h 596160"/>
              <a:gd name="connsiteX14" fmla="*/ 1105876 w 1520580"/>
              <a:gd name="connsiteY14" fmla="*/ 449280 h 596160"/>
              <a:gd name="connsiteX15" fmla="*/ 1218192 w 1520580"/>
              <a:gd name="connsiteY15" fmla="*/ 552960 h 596160"/>
              <a:gd name="connsiteX16" fmla="*/ 1373706 w 1520580"/>
              <a:gd name="connsiteY16" fmla="*/ 587520 h 596160"/>
              <a:gd name="connsiteX17" fmla="*/ 1486021 w 1520580"/>
              <a:gd name="connsiteY17" fmla="*/ 596160 h 596160"/>
              <a:gd name="connsiteX18" fmla="*/ 1520580 w 1520580"/>
              <a:gd name="connsiteY18" fmla="*/ 492480 h 596160"/>
              <a:gd name="connsiteX19" fmla="*/ 1520580 w 1520580"/>
              <a:gd name="connsiteY19" fmla="*/ 233280 h 596160"/>
              <a:gd name="connsiteX20" fmla="*/ 1520580 w 1520580"/>
              <a:gd name="connsiteY20" fmla="*/ 129600 h 596160"/>
              <a:gd name="connsiteX21" fmla="*/ 1434183 w 1520580"/>
              <a:gd name="connsiteY21" fmla="*/ 86400 h 596160"/>
              <a:gd name="connsiteX22" fmla="*/ 1339147 w 1520580"/>
              <a:gd name="connsiteY22" fmla="*/ 8640 h 596160"/>
              <a:gd name="connsiteX23" fmla="*/ 1183633 w 1520580"/>
              <a:gd name="connsiteY23" fmla="*/ 8640 h 596160"/>
              <a:gd name="connsiteX24" fmla="*/ 1183633 w 1520580"/>
              <a:gd name="connsiteY24" fmla="*/ 69120 h 596160"/>
              <a:gd name="connsiteX25" fmla="*/ 1088597 w 1520580"/>
              <a:gd name="connsiteY25" fmla="*/ 8640 h 596160"/>
              <a:gd name="connsiteX26" fmla="*/ 976281 w 1520580"/>
              <a:gd name="connsiteY26" fmla="*/ 0 h 596160"/>
              <a:gd name="connsiteX27" fmla="*/ 1071318 w 1520580"/>
              <a:gd name="connsiteY27" fmla="*/ 112320 h 596160"/>
              <a:gd name="connsiteX28" fmla="*/ 1140435 w 1520580"/>
              <a:gd name="connsiteY28" fmla="*/ 164160 h 596160"/>
              <a:gd name="connsiteX29" fmla="*/ 1244111 w 1520580"/>
              <a:gd name="connsiteY29" fmla="*/ 233280 h 596160"/>
              <a:gd name="connsiteX30" fmla="*/ 1339147 w 1520580"/>
              <a:gd name="connsiteY30" fmla="*/ 250560 h 596160"/>
              <a:gd name="connsiteX31" fmla="*/ 1373706 w 1520580"/>
              <a:gd name="connsiteY31" fmla="*/ 354240 h 596160"/>
              <a:gd name="connsiteX32" fmla="*/ 1373706 w 1520580"/>
              <a:gd name="connsiteY32" fmla="*/ 440640 h 596160"/>
              <a:gd name="connsiteX33" fmla="*/ 1373706 w 1520580"/>
              <a:gd name="connsiteY33" fmla="*/ 440640 h 596160"/>
              <a:gd name="connsiteX34" fmla="*/ 1226832 w 1520580"/>
              <a:gd name="connsiteY34" fmla="*/ 380160 h 596160"/>
              <a:gd name="connsiteX35" fmla="*/ 1140435 w 1520580"/>
              <a:gd name="connsiteY35" fmla="*/ 285120 h 596160"/>
              <a:gd name="connsiteX36" fmla="*/ 1002200 w 1520580"/>
              <a:gd name="connsiteY36" fmla="*/ 276480 h 596160"/>
              <a:gd name="connsiteX37" fmla="*/ 1002200 w 1520580"/>
              <a:gd name="connsiteY37" fmla="*/ 276480 h 596160"/>
              <a:gd name="connsiteX38" fmla="*/ 881245 w 1520580"/>
              <a:gd name="connsiteY38" fmla="*/ 155520 h 596160"/>
              <a:gd name="connsiteX39" fmla="*/ 777569 w 1520580"/>
              <a:gd name="connsiteY39" fmla="*/ 95040 h 596160"/>
              <a:gd name="connsiteX40" fmla="*/ 673893 w 1520580"/>
              <a:gd name="connsiteY40" fmla="*/ 34560 h 596160"/>
              <a:gd name="connsiteX41" fmla="*/ 673893 w 1520580"/>
              <a:gd name="connsiteY41" fmla="*/ 34560 h 596160"/>
              <a:gd name="connsiteX42" fmla="*/ 0 w 1520580"/>
              <a:gd name="connsiteY42" fmla="*/ 8640 h 5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520580" h="596160">
                <a:moveTo>
                  <a:pt x="0" y="8640"/>
                </a:moveTo>
                <a:lnTo>
                  <a:pt x="120955" y="112320"/>
                </a:lnTo>
                <a:lnTo>
                  <a:pt x="164153" y="172800"/>
                </a:lnTo>
                <a:lnTo>
                  <a:pt x="250550" y="207360"/>
                </a:lnTo>
                <a:lnTo>
                  <a:pt x="276469" y="293760"/>
                </a:lnTo>
                <a:lnTo>
                  <a:pt x="354226" y="362880"/>
                </a:lnTo>
                <a:lnTo>
                  <a:pt x="354226" y="362880"/>
                </a:lnTo>
                <a:lnTo>
                  <a:pt x="457902" y="449280"/>
                </a:lnTo>
                <a:lnTo>
                  <a:pt x="587497" y="406080"/>
                </a:lnTo>
                <a:lnTo>
                  <a:pt x="656614" y="328320"/>
                </a:lnTo>
                <a:lnTo>
                  <a:pt x="725731" y="414720"/>
                </a:lnTo>
                <a:lnTo>
                  <a:pt x="794849" y="466560"/>
                </a:lnTo>
                <a:lnTo>
                  <a:pt x="881245" y="483840"/>
                </a:lnTo>
                <a:lnTo>
                  <a:pt x="1028119" y="475200"/>
                </a:lnTo>
                <a:lnTo>
                  <a:pt x="1105876" y="449280"/>
                </a:lnTo>
                <a:lnTo>
                  <a:pt x="1218192" y="552960"/>
                </a:lnTo>
                <a:lnTo>
                  <a:pt x="1373706" y="587520"/>
                </a:lnTo>
                <a:lnTo>
                  <a:pt x="1486021" y="596160"/>
                </a:lnTo>
                <a:lnTo>
                  <a:pt x="1520580" y="492480"/>
                </a:lnTo>
                <a:lnTo>
                  <a:pt x="1520580" y="233280"/>
                </a:lnTo>
                <a:lnTo>
                  <a:pt x="1520580" y="129600"/>
                </a:lnTo>
                <a:lnTo>
                  <a:pt x="1434183" y="86400"/>
                </a:lnTo>
                <a:lnTo>
                  <a:pt x="1339147" y="8640"/>
                </a:lnTo>
                <a:lnTo>
                  <a:pt x="1183633" y="8640"/>
                </a:lnTo>
                <a:lnTo>
                  <a:pt x="1183633" y="69120"/>
                </a:lnTo>
                <a:lnTo>
                  <a:pt x="1088597" y="8640"/>
                </a:lnTo>
                <a:lnTo>
                  <a:pt x="976281" y="0"/>
                </a:lnTo>
                <a:lnTo>
                  <a:pt x="1071318" y="112320"/>
                </a:lnTo>
                <a:lnTo>
                  <a:pt x="1140435" y="164160"/>
                </a:lnTo>
                <a:lnTo>
                  <a:pt x="1244111" y="233280"/>
                </a:lnTo>
                <a:lnTo>
                  <a:pt x="1339147" y="250560"/>
                </a:lnTo>
                <a:lnTo>
                  <a:pt x="1373706" y="354240"/>
                </a:lnTo>
                <a:lnTo>
                  <a:pt x="1373706" y="440640"/>
                </a:lnTo>
                <a:lnTo>
                  <a:pt x="1373706" y="440640"/>
                </a:lnTo>
                <a:lnTo>
                  <a:pt x="1226832" y="380160"/>
                </a:lnTo>
                <a:lnTo>
                  <a:pt x="1140435" y="285120"/>
                </a:lnTo>
                <a:lnTo>
                  <a:pt x="1002200" y="276480"/>
                </a:lnTo>
                <a:lnTo>
                  <a:pt x="1002200" y="276480"/>
                </a:lnTo>
                <a:lnTo>
                  <a:pt x="881245" y="155520"/>
                </a:lnTo>
                <a:lnTo>
                  <a:pt x="777569" y="95040"/>
                </a:lnTo>
                <a:lnTo>
                  <a:pt x="673893" y="34560"/>
                </a:lnTo>
                <a:lnTo>
                  <a:pt x="673893" y="34560"/>
                </a:lnTo>
                <a:lnTo>
                  <a:pt x="0" y="8640"/>
                </a:lnTo>
                <a:close/>
              </a:path>
            </a:pathLst>
          </a:custGeom>
          <a:solidFill>
            <a:srgbClr val="FF0000">
              <a:alpha val="3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6" idx="0"/>
          </p:cNvCxnSpPr>
          <p:nvPr/>
        </p:nvCxnSpPr>
        <p:spPr>
          <a:xfrm flipH="1" flipV="1">
            <a:off x="6808751" y="4283861"/>
            <a:ext cx="1124878" cy="13595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0"/>
          </p:cNvCxnSpPr>
          <p:nvPr/>
        </p:nvCxnSpPr>
        <p:spPr>
          <a:xfrm flipV="1">
            <a:off x="5829566" y="3717779"/>
            <a:ext cx="367163" cy="192559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91266" y="5643371"/>
            <a:ext cx="1484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Gray Matter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12675" y="5643371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White Matter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8111" y="249238"/>
            <a:ext cx="85795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MR Signal Differs for Each Tissue</a:t>
            </a:r>
          </a:p>
        </p:txBody>
      </p:sp>
    </p:spTree>
    <p:extLst>
      <p:ext uri="{BB962C8B-B14F-4D97-AF65-F5344CB8AC3E}">
        <p14:creationId xmlns:p14="http://schemas.microsoft.com/office/powerpoint/2010/main" val="4133698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79474A-E776-8E20-4773-C01D6D337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336" y="2649019"/>
            <a:ext cx="2643664" cy="3149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am I Looking 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019" y="2011292"/>
            <a:ext cx="1346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397" y="2011292"/>
            <a:ext cx="129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Sagittal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1370" y="2011292"/>
            <a:ext cx="884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Axial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39CC2-5F0B-F0FE-229F-4CAC58FFCB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9019"/>
            <a:ext cx="2932430" cy="3060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5CAE5-BB66-D854-58CF-157CDCB08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852" y="2693497"/>
            <a:ext cx="3294254" cy="30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b="1" dirty="0"/>
              <a:t>Types of MRI Data</a:t>
            </a:r>
          </a:p>
          <a:p>
            <a:pPr lvl="1"/>
            <a:r>
              <a:rPr lang="en-US" b="1" dirty="0"/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 Ways to Analyze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62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45" y="1600200"/>
            <a:ext cx="4216391" cy="4525963"/>
          </a:xfrm>
        </p:spPr>
        <p:txBody>
          <a:bodyPr/>
          <a:lstStyle/>
          <a:p>
            <a:r>
              <a:rPr lang="en-US" dirty="0"/>
              <a:t>5-10 minutes to acquire</a:t>
            </a:r>
          </a:p>
          <a:p>
            <a:r>
              <a:rPr lang="en-US" dirty="0">
                <a:latin typeface="Arial"/>
                <a:cs typeface="Arial"/>
              </a:rPr>
              <a:t>~</a:t>
            </a:r>
            <a:r>
              <a:rPr lang="en-US" dirty="0"/>
              <a:t>1mm resolution</a:t>
            </a:r>
          </a:p>
          <a:p>
            <a:r>
              <a:rPr lang="en-US" dirty="0"/>
              <a:t>3-Dimensional</a:t>
            </a:r>
          </a:p>
          <a:p>
            <a:pPr lvl="1"/>
            <a:r>
              <a:rPr lang="en-US" dirty="0"/>
              <a:t>Acquired in slices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DE800C-6348-F1DD-E8E2-90D416E7C9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930" y="256887"/>
            <a:ext cx="3560420" cy="330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F6660-D69B-5D24-87F6-BD2EA1DEE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96" y="5516012"/>
            <a:ext cx="8882877" cy="81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D8B71-0D19-6C21-1881-AABC59DBD7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8" y="4674838"/>
            <a:ext cx="8882879" cy="790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B49FE-E326-1070-D6D4-1355534BAA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96" y="3943136"/>
            <a:ext cx="8882871" cy="6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2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93AE-F808-9403-CF7F-BB5F9FCD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Voxel Prompt: “</a:t>
            </a:r>
            <a:r>
              <a:rPr lang="en-US" dirty="0" err="1"/>
              <a:t>ChatGPT</a:t>
            </a:r>
            <a:r>
              <a:rPr lang="en-US" dirty="0"/>
              <a:t>” for Structural 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EEB10-B08B-49F8-E150-1C6736414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E125A-F5B6-6743-7CDE-E35806DD7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206" y="1690689"/>
            <a:ext cx="7287588" cy="4513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639C1-2984-A968-2CC2-69DAA2F9D0A3}"/>
              </a:ext>
            </a:extLst>
          </p:cNvPr>
          <p:cNvSpPr txBox="1"/>
          <p:nvPr/>
        </p:nvSpPr>
        <p:spPr>
          <a:xfrm>
            <a:off x="6245386" y="6492874"/>
            <a:ext cx="289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Hoopes et al. 2024 (preprint)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D0380-D84C-C894-C472-422EAA1549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8762" y="6677540"/>
            <a:ext cx="7772400" cy="3597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A9402B-8350-3226-CC2D-FD6F8010E1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88379" y="3429000"/>
            <a:ext cx="4753059" cy="47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3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93AE-F808-9403-CF7F-BB5F9FCD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Voxel Prompt: “</a:t>
            </a:r>
            <a:r>
              <a:rPr lang="en-US" dirty="0" err="1"/>
              <a:t>ChatGPT</a:t>
            </a:r>
            <a:r>
              <a:rPr lang="en-US" dirty="0"/>
              <a:t>” for Structural MRI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639C1-2984-A968-2CC2-69DAA2F9D0A3}"/>
              </a:ext>
            </a:extLst>
          </p:cNvPr>
          <p:cNvSpPr txBox="1"/>
          <p:nvPr/>
        </p:nvSpPr>
        <p:spPr>
          <a:xfrm>
            <a:off x="6245386" y="6492874"/>
            <a:ext cx="289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Hoopes et al. 2024 (preprint)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9402B-8350-3226-CC2D-FD6F8010E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348140"/>
            <a:ext cx="7886700" cy="30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35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b="1" dirty="0"/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 Ways to Look at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4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8C2A4-BC16-3A42-871E-154DBDEF87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8899">
            <a:off x="2289516" y="3967454"/>
            <a:ext cx="705928" cy="610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CFC9F3-76D7-9E48-A2EE-00AA0491C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4763" flipH="1">
            <a:off x="5044038" y="4775817"/>
            <a:ext cx="834534" cy="72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BB09A6-DB02-C648-BCC0-5BB69CF762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331029" cy="3299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1F6C8-1332-9D47-AB62-13681A8FF6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671" y="1150941"/>
            <a:ext cx="3159580" cy="1186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F8FDA-E903-D44D-B1D2-11081577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137" y="689620"/>
            <a:ext cx="2099508" cy="1920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EAFEE-5492-564F-80A7-368128B830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94" y="2895989"/>
            <a:ext cx="3676054" cy="38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C30C6-DB16-C24D-8737-2448344F0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6448">
            <a:off x="2105818" y="4879139"/>
            <a:ext cx="705928" cy="610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B5A51E-AD34-794C-BB42-D6D1C5EAB0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4763" flipH="1">
            <a:off x="5001838" y="4144886"/>
            <a:ext cx="834534" cy="721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55F6CD-E1AF-5D44-8CC4-56F7F70D11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30630" flipH="1">
            <a:off x="3157886" y="3198235"/>
            <a:ext cx="672839" cy="582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6BEC0-E3E7-E446-B3F2-F1760A5DA5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01" y="5848526"/>
            <a:ext cx="528805" cy="528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EB359-4862-204C-BF91-59A16BF678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12018" y="5344390"/>
            <a:ext cx="474485" cy="528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EADB2C-5C28-324D-8E48-3A9B0F0409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5457">
            <a:off x="3273255" y="4544329"/>
            <a:ext cx="528805" cy="528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6E898-B41D-7345-A4E2-A7AE7BDFEBC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9070" flipH="1">
            <a:off x="4251758" y="3878763"/>
            <a:ext cx="492487" cy="5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D69160-4237-D94A-B19C-98CBA84751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69952">
            <a:off x="5668215" y="2615779"/>
            <a:ext cx="4064257" cy="1862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76848-BF26-2547-8113-3D2082A3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Weighted Imaging (DWI)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36262-7949-6C42-959C-850A4EE4F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5898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Measures tissue water diffusion rate along different directions</a:t>
            </a:r>
          </a:p>
          <a:p>
            <a:r>
              <a:rPr lang="en-US" b="1" dirty="0"/>
              <a:t>Diffusion Tensor Imaging (DTI): </a:t>
            </a:r>
            <a:r>
              <a:rPr lang="en-US" dirty="0"/>
              <a:t>A specific type of modelling for DWI datasets</a:t>
            </a:r>
          </a:p>
          <a:p>
            <a:pPr lvl="1"/>
            <a:r>
              <a:rPr lang="en-US" dirty="0"/>
              <a:t>Assumption: Water molecules diffuse differently depending on the type, integrity, architecture, and presence of barriers, in the observed tissue</a:t>
            </a:r>
          </a:p>
          <a:p>
            <a:pPr lvl="1"/>
            <a:r>
              <a:rPr lang="en-US" dirty="0"/>
              <a:t>Diffusion process is modelled by an ellipsoid, also known as a “tensor”</a:t>
            </a:r>
          </a:p>
          <a:p>
            <a:r>
              <a:rPr lang="en-US" dirty="0"/>
              <a:t>For Physics Nerds: </a:t>
            </a: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xrayphysics.com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dwi.html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FC7B15-9490-D249-8D19-F0545853B288}"/>
              </a:ext>
            </a:extLst>
          </p:cNvPr>
          <p:cNvSpPr/>
          <p:nvPr/>
        </p:nvSpPr>
        <p:spPr>
          <a:xfrm flipH="1">
            <a:off x="7520557" y="2222628"/>
            <a:ext cx="179786" cy="17605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9800FF-B055-ED43-9CA2-C7CE684BDDD2}"/>
              </a:ext>
            </a:extLst>
          </p:cNvPr>
          <p:cNvSpPr/>
          <p:nvPr/>
        </p:nvSpPr>
        <p:spPr>
          <a:xfrm flipH="1">
            <a:off x="7700343" y="4557119"/>
            <a:ext cx="179786" cy="17605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11BCA1-FD7E-8C47-9915-098809A16200}"/>
              </a:ext>
            </a:extLst>
          </p:cNvPr>
          <p:cNvSpPr txBox="1"/>
          <p:nvPr/>
        </p:nvSpPr>
        <p:spPr>
          <a:xfrm>
            <a:off x="5823908" y="2958292"/>
            <a:ext cx="12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1D4E7-FBE9-9849-8CCD-F11CDF25C4E0}"/>
              </a:ext>
            </a:extLst>
          </p:cNvPr>
          <p:cNvSpPr txBox="1"/>
          <p:nvPr/>
        </p:nvSpPr>
        <p:spPr>
          <a:xfrm>
            <a:off x="5172359" y="4787515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Isotropic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2C0A1EC-CFE7-824F-BBB9-3618C8A9BE85}"/>
              </a:ext>
            </a:extLst>
          </p:cNvPr>
          <p:cNvGrpSpPr/>
          <p:nvPr/>
        </p:nvGrpSpPr>
        <p:grpSpPr>
          <a:xfrm>
            <a:off x="6174043" y="4449811"/>
            <a:ext cx="675409" cy="675409"/>
            <a:chOff x="6174043" y="4449811"/>
            <a:chExt cx="675409" cy="67540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EAD320-29BD-9D44-938F-C18EDB8F73AD}"/>
                </a:ext>
              </a:extLst>
            </p:cNvPr>
            <p:cNvSpPr/>
            <p:nvPr/>
          </p:nvSpPr>
          <p:spPr>
            <a:xfrm>
              <a:off x="6174043" y="4449811"/>
              <a:ext cx="675409" cy="675409"/>
            </a:xfrm>
            <a:prstGeom prst="ellipse">
              <a:avLst/>
            </a:prstGeom>
            <a:solidFill>
              <a:srgbClr val="062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44F05CF-EC3A-0443-99C9-B955445380C4}"/>
                </a:ext>
              </a:extLst>
            </p:cNvPr>
            <p:cNvCxnSpPr>
              <a:cxnSpLocks/>
              <a:stCxn id="15" idx="0"/>
              <a:endCxn id="15" idx="4"/>
            </p:cNvCxnSpPr>
            <p:nvPr/>
          </p:nvCxnSpPr>
          <p:spPr>
            <a:xfrm>
              <a:off x="6511748" y="4449811"/>
              <a:ext cx="0" cy="6754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F479DF-3699-914D-9066-5FD262F67970}"/>
                </a:ext>
              </a:extLst>
            </p:cNvPr>
            <p:cNvCxnSpPr>
              <a:cxnSpLocks/>
              <a:stCxn id="15" idx="6"/>
              <a:endCxn id="15" idx="2"/>
            </p:cNvCxnSpPr>
            <p:nvPr/>
          </p:nvCxnSpPr>
          <p:spPr>
            <a:xfrm flipH="1">
              <a:off x="6174043" y="4787516"/>
              <a:ext cx="67540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608A23F-8A60-C54E-9315-78BCDABE0FC0}"/>
                </a:ext>
              </a:extLst>
            </p:cNvPr>
            <p:cNvCxnSpPr>
              <a:cxnSpLocks/>
              <a:stCxn id="15" idx="5"/>
              <a:endCxn id="15" idx="1"/>
            </p:cNvCxnSpPr>
            <p:nvPr/>
          </p:nvCxnSpPr>
          <p:spPr>
            <a:xfrm flipH="1" flipV="1">
              <a:off x="6272954" y="4548722"/>
              <a:ext cx="477587" cy="477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319584B-E01E-F04B-832D-52FAA51FC605}"/>
                </a:ext>
              </a:extLst>
            </p:cNvPr>
            <p:cNvCxnSpPr>
              <a:cxnSpLocks/>
              <a:stCxn id="15" idx="3"/>
              <a:endCxn id="15" idx="7"/>
            </p:cNvCxnSpPr>
            <p:nvPr/>
          </p:nvCxnSpPr>
          <p:spPr>
            <a:xfrm flipV="1">
              <a:off x="6272954" y="4548722"/>
              <a:ext cx="477587" cy="4775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F3C7A3-425F-494D-960D-EDF02C1824D7}"/>
              </a:ext>
            </a:extLst>
          </p:cNvPr>
          <p:cNvGrpSpPr/>
          <p:nvPr/>
        </p:nvGrpSpPr>
        <p:grpSpPr>
          <a:xfrm>
            <a:off x="6805670" y="2282298"/>
            <a:ext cx="767410" cy="1120569"/>
            <a:chOff x="6805670" y="2282298"/>
            <a:chExt cx="767410" cy="112056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FCF5A1-7C01-6B4C-8F2B-364F71054CFB}"/>
                </a:ext>
              </a:extLst>
            </p:cNvPr>
            <p:cNvSpPr/>
            <p:nvPr/>
          </p:nvSpPr>
          <p:spPr>
            <a:xfrm rot="2806623">
              <a:off x="6629091" y="2707399"/>
              <a:ext cx="1120569" cy="270367"/>
            </a:xfrm>
            <a:prstGeom prst="ellipse">
              <a:avLst/>
            </a:prstGeom>
            <a:solidFill>
              <a:srgbClr val="FFE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E1BB8D2-0DE3-C549-BAF7-5DD8B0FDE89F}"/>
                </a:ext>
              </a:extLst>
            </p:cNvPr>
            <p:cNvCxnSpPr>
              <a:cxnSpLocks/>
            </p:cNvCxnSpPr>
            <p:nvPr/>
          </p:nvCxnSpPr>
          <p:spPr>
            <a:xfrm>
              <a:off x="7190123" y="2644775"/>
              <a:ext cx="0" cy="39347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3365F7-3A1E-DC43-9693-A5826C2651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4526" y="2830392"/>
              <a:ext cx="37147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FCB6CC4-64CC-144A-AE8E-1456B55FBC41}"/>
                </a:ext>
              </a:extLst>
            </p:cNvPr>
            <p:cNvCxnSpPr>
              <a:cxnSpLocks/>
              <a:stCxn id="13" idx="6"/>
              <a:endCxn id="13" idx="2"/>
            </p:cNvCxnSpPr>
            <p:nvPr/>
          </p:nvCxnSpPr>
          <p:spPr>
            <a:xfrm flipH="1" flipV="1">
              <a:off x="6805670" y="2434307"/>
              <a:ext cx="767410" cy="8165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73CEF9E-5159-BF42-B508-8447D152D0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5104" y="2704948"/>
              <a:ext cx="260463" cy="26046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E5C790-EABC-AA49-A92A-6D6A028774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743" y="5598917"/>
            <a:ext cx="1461595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17 -0.0007 0.01458 -0.00324 0.01927 0 C 0.02031 0.00069 0.01701 0.00092 0.01597 0.00138 C 0.0125 0.00486 0.01059 0.00625 0.00798 0.01041 C 0.00712 0.0118 0.00642 0.01365 0.00573 0.01504 C 0.00608 0.01666 0.0059 0.01851 0.00677 0.01967 C 0.00903 0.02245 0.0125 0.0206 0.01476 0.01967 C 0.02621 0.01504 0.01684 0.01782 0.02726 0.01504 C 0.0283 0.01412 0.02951 0.01296 0.03073 0.01203 C 0.03177 0.01134 0.03351 0.01203 0.03403 0.01041 C 0.03542 0.00694 0.03055 0.00393 0.02951 0.00301 C 0.02812 0.00578 0.02569 0.01018 0.025 0.01365 C 0.02326 0.02222 0.02483 0.02291 0.02274 0.03009 C 0.02205 0.0324 0.02118 0.03426 0.02048 0.03634 C 0.01996 0.03773 0.01962 0.03935 0.01927 0.04074 C 0.01823 0.03935 0.01719 0.0375 0.01597 0.03634 C 0.01493 0.03541 0.01354 0.03541 0.0125 0.03472 C 0.01128 0.03402 0.01024 0.03263 0.00903 0.03171 C 0.00798 0.03217 0.0066 0.03217 0.00573 0.03333 C 0.00278 0.03634 -0.00226 0.04375 -0.00226 0.04375 C -0.00417 0.05162 -0.00417 0.04745 0.00104 0.0574 C 0.00226 0.05949 0.00312 0.0618 0.00451 0.06342 C 0.00573 0.06504 0.00764 0.06551 0.00903 0.06643 C 0.01024 0.06736 0.01128 0.06875 0.0125 0.06944 C 0.01406 0.0706 0.01892 0.07199 0.02048 0.07268 C 0.02239 0.07199 0.0243 0.07176 0.02604 0.07106 C 0.02847 0.07013 0.03298 0.06805 0.03298 0.06805 C 0.03108 0.0618 0.0309 0.0581 0.02604 0.05439 C 0.02604 0.05439 0.01753 0.05069 0.01597 0.04976 C 0.01476 0.0493 0.01354 0.04907 0.0125 0.04838 C 0.01094 0.04745 0.00937 0.04652 0.00798 0.04537 C 0.00625 0.04398 0.00503 0.04213 0.00347 0.04074 C 0.00243 0.04004 0.00104 0.04004 0 0.03935 C -0.00122 0.03842 -0.00226 0.03726 -0.00347 0.03634 C -0.00573 0.03726 -0.00868 0.03819 -0.01024 0.04074 C -0.01094 0.04213 -0.01094 0.04375 -0.01129 0.04537 C -0.01059 0.04676 -0.01024 0.04884 -0.00903 0.04976 C -0.00504 0.05347 -0.00156 0.05 0.00226 0.04838 C 0.00347 0.04791 0.00469 0.04768 0.00573 0.04676 C 0.00677 0.04583 0.00781 0.04444 0.00903 0.04375 C 0.01233 0.04189 0.01614 0.04143 0.01927 0.03935 C 0.02483 0.03564 0.02222 0.03703 0.02726 0.03472 C 0.0283 0.03564 0.02969 0.03657 0.03073 0.03773 C 0.0316 0.03912 0.0316 0.04189 0.03298 0.04236 C 0.0342 0.04259 0.03941 0.03518 0.03976 0.03472 C 0.04236 0.01736 0.04149 0.03171 0.02604 0.04074 C 0.02483 0.04143 0.02396 0.03865 0.02274 0.03773 C 0.02118 0.03657 0.01962 0.03564 0.01823 0.03472 C 0.01597 0.03518 0.01337 0.03495 0.01128 0.03634 C 0.01007 0.03703 0.01007 0.03958 0.00903 0.04074 C 0.00816 0.04189 0.00677 0.04189 0.00573 0.04236 C 0.00434 0.04051 0.00017 0.03402 -0.00226 0.03472 C -0.00347 0.03495 -0.00313 0.03773 -0.00347 0.03935 C -0.00261 0.04097 0.00069 0.04791 0.00226 0.04838 C 0.00555 0.04907 0.00903 0.04745 0.0125 0.04676 C 0.01597 0.04375 0.01753 0.04236 0.02153 0.03935 C 0.02309 0.03819 0.02448 0.03703 0.02604 0.03634 C 0.02726 0.03564 0.0283 0.03518 0.02951 0.03472 C 0.02986 0.03634 0.02951 0.03935 0.03073 0.03935 C 0.03212 0.03935 0.03559 0.03148 0.03628 0.03009 C 0.03316 0.01713 0.03906 0.03842 0.02726 0.01504 C 0.02569 0.01203 0.02465 0.00856 0.02274 0.00601 C 0.02048 0.00301 0.01858 -0.0007 0.01597 -0.00301 C 0.01094 -0.00741 0.01354 -0.0051 0.00798 -0.01065 C 0.0066 -0.01436 0.00226 -0.02454 0.01024 -0.01065 C 0.01163 -0.00834 0.0125 -0.00556 0.01354 -0.00301 C 0.01597 0.00254 0.01562 0.00208 0.01701 0.0074 C 0.01545 0.0162 0.01597 0.01851 0.0125 0.02407 C 0.01146 0.02569 0.01042 0.02754 0.00903 0.0287 C 0.00816 0.02963 0.00677 0.02963 0.00573 0.03009 C -0.00174 0.02685 0.00035 0.02523 -0.00452 0.03009 C -0.00504 0.03055 -0.00538 0.03125 -0.00573 0.03171 " pathEditMode="relative" ptsTypes="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61 0.00255 0.00486 0.00625 0.00799 0.00764 C 0.0099 0.00833 0.01198 0.00486 0.01372 0.00602 C 0.01476 0.00671 0.01302 0.00926 0.0125 0.01065 C 0.01198 0.01227 0.01094 0.01366 0.01025 0.01528 C 0.0125 0.01713 0.01511 0.01875 0.01702 0.0213 C 0.01823 0.02269 0.01945 0.02407 0.02049 0.02593 C 0.02136 0.02731 0.0217 0.02917 0.02275 0.03032 C 0.02361 0.03148 0.025 0.03148 0.02622 0.03194 L 0.02952 0.03032 C 0.03073 0.03079 0.03351 0.03032 0.03299 0.03194 C 0.03177 0.03588 0.02622 0.04097 0.02622 0.04097 C 0.02657 0.04259 0.02657 0.04421 0.02726 0.0456 C 0.02952 0.04977 0.0349 0.0537 0.0375 0.05625 L 0.04098 0.05926 C 0.03629 0.04977 0.0415 0.05903 0.03525 0.05162 C 0.03282 0.04884 0.02848 0.04259 0.02848 0.04259 C 0.02882 0.04005 0.02986 0.0375 0.02952 0.03495 C 0.02934 0.0331 0.02813 0.03171 0.02726 0.03032 C 0.02587 0.02801 0.02275 0.02407 0.02049 0.02269 C 0.0191 0.02199 0.01754 0.02176 0.01598 0.0213 C 0.01493 0.01991 0.01059 0.01481 0.01025 0.01227 C 0.01007 0.01065 0.01094 0.00903 0.01146 0.00764 C 0.01059 0.00602 0.01007 0.0044 0.0092 0.00301 C 0.00643 -0.00046 0.00469 -0.00023 0.00122 -0.00139 C 0 -0.00093 -0.00295 -0.00139 -0.00225 0 C -0.00104 0.00231 0.00157 0.00185 0.00348 0.00301 C 0.00469 0.00394 0.00591 0.00486 0.00677 0.00602 C 0.0092 0.00903 0.01181 0.01157 0.01372 0.01528 C 0.01441 0.01667 0.01476 0.01898 0.01598 0.01968 C 0.01875 0.02153 0.025 0.02269 0.025 0.02269 C 0.02535 0.02639 0.025 0.03009 0.02622 0.03333 C 0.02674 0.03519 0.02865 0.03519 0.02952 0.03657 C 0.03473 0.04329 0.02865 0.03958 0.03525 0.04259 C 0.03594 0.04398 0.03698 0.04537 0.0375 0.04699 C 0.03802 0.04861 0.03785 0.05046 0.03872 0.05162 C 0.03959 0.05301 0.04098 0.0537 0.04202 0.05463 C 0.04341 0.05995 0.04236 0.0581 0.04445 0.06088 " pathEditMode="relative" ptsTypes="AAAAAAAAA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63A86A-5D85-B548-A27A-588C5E4F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908CA2-79A4-2447-A3F9-914460D0AED3}"/>
              </a:ext>
            </a:extLst>
          </p:cNvPr>
          <p:cNvSpPr txBox="1"/>
          <p:nvPr/>
        </p:nvSpPr>
        <p:spPr>
          <a:xfrm>
            <a:off x="165100" y="6311900"/>
            <a:ext cx="19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Talvage</a:t>
            </a:r>
            <a:r>
              <a:rPr lang="en-US" dirty="0"/>
              <a:t>  et al. 2018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BEC16-82CB-624B-8DC2-E5CE5D9C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Weighted Imaging (DWI)</a:t>
            </a:r>
          </a:p>
        </p:txBody>
      </p:sp>
    </p:spTree>
    <p:extLst>
      <p:ext uri="{BB962C8B-B14F-4D97-AF65-F5344CB8AC3E}">
        <p14:creationId xmlns:p14="http://schemas.microsoft.com/office/powerpoint/2010/main" val="1347267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BEC16-82CB-624B-8DC2-E5CE5D9C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199"/>
            <a:ext cx="9144000" cy="1325563"/>
          </a:xfrm>
        </p:spPr>
        <p:txBody>
          <a:bodyPr/>
          <a:lstStyle/>
          <a:p>
            <a:r>
              <a:rPr lang="en-US" dirty="0"/>
              <a:t>Diffusion Weighted Imaging: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B93D8-BF48-3F4C-96B7-20F6B2A9F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8125"/>
            <a:ext cx="7886700" cy="1063953"/>
          </a:xfrm>
        </p:spPr>
        <p:txBody>
          <a:bodyPr>
            <a:noAutofit/>
          </a:bodyPr>
          <a:lstStyle/>
          <a:p>
            <a:r>
              <a:rPr lang="en-US" sz="2400" dirty="0"/>
              <a:t>Image white matter fiber tracts of the brain</a:t>
            </a:r>
          </a:p>
          <a:p>
            <a:pPr marL="0" indent="0">
              <a:buNone/>
            </a:pPr>
            <a:endParaRPr lang="en-US" sz="1050" dirty="0"/>
          </a:p>
          <a:p>
            <a:r>
              <a:rPr lang="en-US" sz="2400" dirty="0"/>
              <a:t>Do these tracts follow a certain geometry?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3F0AA-588D-6047-B4C2-4148EB58EC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358" y="2833688"/>
            <a:ext cx="4967942" cy="3297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308DA-D133-E74D-80EC-F1D5FE10C6A2}"/>
              </a:ext>
            </a:extLst>
          </p:cNvPr>
          <p:cNvSpPr txBox="1"/>
          <p:nvPr/>
        </p:nvSpPr>
        <p:spPr>
          <a:xfrm>
            <a:off x="6852814" y="6227763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Wedeen</a:t>
            </a:r>
            <a:r>
              <a:rPr lang="en-US" dirty="0"/>
              <a:t> et al. (2012)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20D33-0A30-194B-8DF4-CADFC507278F}"/>
              </a:ext>
            </a:extLst>
          </p:cNvPr>
          <p:cNvSpPr txBox="1"/>
          <p:nvPr/>
        </p:nvSpPr>
        <p:spPr>
          <a:xfrm>
            <a:off x="628650" y="2827666"/>
            <a:ext cx="3407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Wedeen</a:t>
            </a:r>
            <a:r>
              <a:rPr lang="en-US" sz="2400" dirty="0"/>
              <a:t> et al. (MGH &amp; BU) identified “grids” and “sheets” of fibers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Catani et al. (London) refute the finding, saying it’s a side effect of the diffusion model that was used to reconstruct the data</a:t>
            </a:r>
          </a:p>
        </p:txBody>
      </p:sp>
    </p:spTree>
    <p:extLst>
      <p:ext uri="{BB962C8B-B14F-4D97-AF65-F5344CB8AC3E}">
        <p14:creationId xmlns:p14="http://schemas.microsoft.com/office/powerpoint/2010/main" val="17536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0401-440B-9F46-B355-A83D8B77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66"/>
            <a:ext cx="9144000" cy="1325563"/>
          </a:xfrm>
        </p:spPr>
        <p:txBody>
          <a:bodyPr/>
          <a:lstStyle/>
          <a:p>
            <a:r>
              <a:rPr lang="en-US" dirty="0"/>
              <a:t>Diffusion Weighted Imaging: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8C7B9-79B2-F242-86A7-BBCC292E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5429"/>
            <a:ext cx="7886700" cy="2771775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“The thesis that brain pathways adhere to a simple geometric system best accounts for the available evidence—not like London, but Manhattan; not unfathomable, but unlimited.”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Wedeen’s</a:t>
            </a:r>
            <a:r>
              <a:rPr lang="en-US" dirty="0"/>
              <a:t> response to Catani’s critique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B37CB-808A-B24A-A70C-432CF43B5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079" y="3782448"/>
            <a:ext cx="3162300" cy="2167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96AF1-0AB7-F349-BE42-9A9749B3EA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517" y="3686263"/>
            <a:ext cx="1685912" cy="2360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9D020E-EAE7-1343-AC85-109DA989C52B}"/>
              </a:ext>
            </a:extLst>
          </p:cNvPr>
          <p:cNvSpPr txBox="1"/>
          <p:nvPr/>
        </p:nvSpPr>
        <p:spPr>
          <a:xfrm>
            <a:off x="2299062" y="6046540"/>
            <a:ext cx="12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Manhattan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9E9BC-1DE6-1F46-BED6-88C37D2CD2C7}"/>
              </a:ext>
            </a:extLst>
          </p:cNvPr>
          <p:cNvSpPr txBox="1"/>
          <p:nvPr/>
        </p:nvSpPr>
        <p:spPr>
          <a:xfrm>
            <a:off x="5518434" y="604654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2760220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b="1" dirty="0"/>
              <a:t>Functional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 Ways to Look at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89" y="83594"/>
            <a:ext cx="8229600" cy="1143000"/>
          </a:xfrm>
        </p:spPr>
        <p:txBody>
          <a:bodyPr/>
          <a:lstStyle/>
          <a:p>
            <a:r>
              <a:rPr lang="en-US" dirty="0"/>
              <a:t>Functional MRI (fMRI)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91454" cy="4525963"/>
          </a:xfrm>
        </p:spPr>
        <p:txBody>
          <a:bodyPr>
            <a:normAutofit/>
          </a:bodyPr>
          <a:lstStyle/>
          <a:p>
            <a:r>
              <a:rPr lang="en-US" dirty="0"/>
              <a:t>4D “Video” of BOLD signal</a:t>
            </a:r>
          </a:p>
          <a:p>
            <a:pPr lvl="1"/>
            <a:r>
              <a:rPr lang="en-US" dirty="0"/>
              <a:t>An entire brain scan is acquired every 2-3 seconds (sometimes faster)</a:t>
            </a:r>
          </a:p>
          <a:p>
            <a:r>
              <a:rPr lang="en-US" dirty="0"/>
              <a:t>Temporal Resolution: </a:t>
            </a:r>
          </a:p>
          <a:p>
            <a:pPr marL="457200" lvl="1" indent="0">
              <a:buNone/>
            </a:pPr>
            <a:r>
              <a:rPr lang="en-US" sz="2800" dirty="0"/>
              <a:t>500 – 3000ms</a:t>
            </a:r>
          </a:p>
          <a:p>
            <a:r>
              <a:rPr lang="en-US" dirty="0"/>
              <a:t>Spatial resolution: </a:t>
            </a:r>
          </a:p>
          <a:p>
            <a:pPr marL="457200" lvl="1" indent="0">
              <a:buNone/>
            </a:pPr>
            <a:r>
              <a:rPr lang="en-US" sz="2800" dirty="0">
                <a:latin typeface="Arial"/>
                <a:cs typeface="Arial"/>
              </a:rPr>
              <a:t>~</a:t>
            </a:r>
            <a:r>
              <a:rPr lang="en-US" sz="2800" dirty="0"/>
              <a:t>2-3mm</a:t>
            </a:r>
            <a:r>
              <a:rPr lang="en-US" sz="2800" baseline="30000" dirty="0"/>
              <a:t>3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668898" y="857262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Sped Up 20x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1128" y="6063540"/>
            <a:ext cx="61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39365" y="5465561"/>
            <a:ext cx="1166754" cy="105118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old1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9" b="89858" l="9939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226">
            <a:off x="5892270" y="3605782"/>
            <a:ext cx="2686131" cy="2686131"/>
          </a:xfrm>
          <a:prstGeom prst="rect">
            <a:avLst/>
          </a:prstGeom>
        </p:spPr>
      </p:pic>
      <p:pic>
        <p:nvPicPr>
          <p:cNvPr id="21" name="Picture 20" descr="bold1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9" b="89858" l="9939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226">
            <a:off x="6044670" y="3758182"/>
            <a:ext cx="2686131" cy="2686131"/>
          </a:xfrm>
          <a:prstGeom prst="rect">
            <a:avLst/>
          </a:prstGeom>
        </p:spPr>
      </p:pic>
      <p:pic>
        <p:nvPicPr>
          <p:cNvPr id="27" name="Picture 26" descr="bold1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9" b="89858" l="9939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226">
            <a:off x="6197070" y="3910582"/>
            <a:ext cx="2686131" cy="2686131"/>
          </a:xfrm>
          <a:prstGeom prst="rect">
            <a:avLst/>
          </a:prstGeom>
        </p:spPr>
      </p:pic>
      <p:pic>
        <p:nvPicPr>
          <p:cNvPr id="28" name="Picture 27" descr="bold1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9" b="89858" l="9939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226">
            <a:off x="6349470" y="4062982"/>
            <a:ext cx="2686131" cy="2686131"/>
          </a:xfrm>
          <a:prstGeom prst="rect">
            <a:avLst/>
          </a:prstGeom>
        </p:spPr>
      </p:pic>
      <p:pic>
        <p:nvPicPr>
          <p:cNvPr id="29" name="Picture 28" descr="bold1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9" b="89858" l="9939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226">
            <a:off x="6501870" y="4215382"/>
            <a:ext cx="2686131" cy="2686131"/>
          </a:xfrm>
          <a:prstGeom prst="rect">
            <a:avLst/>
          </a:prstGeom>
        </p:spPr>
      </p:pic>
      <p:pic>
        <p:nvPicPr>
          <p:cNvPr id="30" name="Picture 29" descr="bold1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9" b="89858" l="9939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226">
            <a:off x="6654270" y="4367782"/>
            <a:ext cx="2686131" cy="2686131"/>
          </a:xfrm>
          <a:prstGeom prst="rect">
            <a:avLst/>
          </a:prstGeom>
        </p:spPr>
      </p:pic>
      <p:pic>
        <p:nvPicPr>
          <p:cNvPr id="4" name="raw_bold.avi">
            <a:hlinkClick r:id="" action="ppaction://media"/>
            <a:extLst>
              <a:ext uri="{FF2B5EF4-FFF2-40B4-BE49-F238E27FC236}">
                <a16:creationId xmlns:a16="http://schemas.microsoft.com/office/drawing/2014/main" id="{D04298FB-DB63-7A4C-99D4-B9DE59B9A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6225" y="1266272"/>
            <a:ext cx="2625347" cy="26253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EA7B9F-75CD-0B4C-8E32-0DA6C54C6CC9}"/>
              </a:ext>
            </a:extLst>
          </p:cNvPr>
          <p:cNvSpPr/>
          <p:nvPr/>
        </p:nvSpPr>
        <p:spPr>
          <a:xfrm>
            <a:off x="6910350" y="2578945"/>
            <a:ext cx="233528" cy="2335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D20D0D-1229-6B47-9C92-E8B12ACB90FB}"/>
              </a:ext>
            </a:extLst>
          </p:cNvPr>
          <p:cNvGrpSpPr/>
          <p:nvPr/>
        </p:nvGrpSpPr>
        <p:grpSpPr>
          <a:xfrm>
            <a:off x="-91159" y="5493527"/>
            <a:ext cx="6595395" cy="1392552"/>
            <a:chOff x="-91159" y="5493527"/>
            <a:chExt cx="6595395" cy="13925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A5DF2C-C1E9-5D4B-A3AA-43730F855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970" y="5493527"/>
              <a:ext cx="6260266" cy="9861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6E3C5A-C664-9849-922D-3D37EA820704}"/>
                </a:ext>
              </a:extLst>
            </p:cNvPr>
            <p:cNvSpPr txBox="1"/>
            <p:nvPr/>
          </p:nvSpPr>
          <p:spPr>
            <a:xfrm>
              <a:off x="3049334" y="651674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4B9DE6-625A-414B-A24C-E8C29F97A282}"/>
                </a:ext>
              </a:extLst>
            </p:cNvPr>
            <p:cNvSpPr txBox="1"/>
            <p:nvPr/>
          </p:nvSpPr>
          <p:spPr>
            <a:xfrm rot="16200000">
              <a:off x="-275344" y="5817016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Signal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B64E8A-1640-E446-B2DF-488C3D7AEAA4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4261457" y="2778274"/>
            <a:ext cx="2683092" cy="288406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85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27F9A7-D178-8F45-8AD8-2B891F4C160C}"/>
              </a:ext>
            </a:extLst>
          </p:cNvPr>
          <p:cNvSpPr/>
          <p:nvPr/>
        </p:nvSpPr>
        <p:spPr>
          <a:xfrm>
            <a:off x="4764125" y="3696922"/>
            <a:ext cx="3386414" cy="2467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Blood Oxygen Level </a:t>
            </a:r>
            <a:r>
              <a:rPr lang="en-US" sz="2800" dirty="0"/>
              <a:t>Dependent</a:t>
            </a:r>
            <a:r>
              <a:rPr lang="en-US" sz="3200" dirty="0"/>
              <a:t> (BOLD) Signal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85682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When neurons activate, they require oxygen as fuel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 deliver oxygen, blood vessels are dilated, increasing the flow and volume of oxygenated blood in the region.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Oxyhemoglobin is diamagnetic (not affected by the magnetic field), deoxyhemoglobin is paramagnetic.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delivery of oxygenated blood to an active region lowers the overall concentration of deoxyhemoglobin, making the region appear brighter on the image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84684" y="3819852"/>
            <a:ext cx="1403969" cy="433195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Stimulus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57113" y="4497580"/>
            <a:ext cx="2259111" cy="433195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Neural Response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82700" y="5384107"/>
            <a:ext cx="701984" cy="43319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Blood Flow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4284" y="5384107"/>
            <a:ext cx="701984" cy="43319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Blood Volume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60338" y="5384107"/>
            <a:ext cx="1117535" cy="43319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Metabolism of Oxygen</a:t>
            </a:r>
            <a:endParaRPr lang="en-US" sz="1200" baseline="-25000" dirty="0"/>
          </a:p>
        </p:txBody>
      </p:sp>
      <p:sp>
        <p:nvSpPr>
          <p:cNvPr id="15" name="Rounded Rectangle 14"/>
          <p:cNvSpPr/>
          <p:nvPr/>
        </p:nvSpPr>
        <p:spPr>
          <a:xfrm>
            <a:off x="1780472" y="6321051"/>
            <a:ext cx="1710287" cy="43319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BOLD Signal</a:t>
            </a:r>
          </a:p>
        </p:txBody>
      </p:sp>
      <p:cxnSp>
        <p:nvCxnSpPr>
          <p:cNvPr id="17" name="Straight Arrow Connector 16"/>
          <p:cNvCxnSpPr>
            <a:stCxn id="10" idx="2"/>
            <a:endCxn id="11" idx="0"/>
          </p:cNvCxnSpPr>
          <p:nvPr/>
        </p:nvCxnSpPr>
        <p:spPr>
          <a:xfrm>
            <a:off x="2686669" y="4253047"/>
            <a:ext cx="0" cy="2445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1" idx="2"/>
            <a:endCxn id="12" idx="0"/>
          </p:cNvCxnSpPr>
          <p:nvPr/>
        </p:nvCxnSpPr>
        <p:spPr>
          <a:xfrm rot="5400000">
            <a:off x="1933515" y="4630953"/>
            <a:ext cx="453332" cy="1052977"/>
          </a:xfrm>
          <a:prstGeom prst="bentConnector3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1" idx="2"/>
            <a:endCxn id="13" idx="0"/>
          </p:cNvCxnSpPr>
          <p:nvPr/>
        </p:nvCxnSpPr>
        <p:spPr>
          <a:xfrm rot="5400000">
            <a:off x="2359307" y="5056745"/>
            <a:ext cx="453332" cy="201393"/>
          </a:xfrm>
          <a:prstGeom prst="bentConnector3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2"/>
            <a:endCxn id="14" idx="0"/>
          </p:cNvCxnSpPr>
          <p:nvPr/>
        </p:nvCxnSpPr>
        <p:spPr>
          <a:xfrm rot="16200000" flipH="1">
            <a:off x="2876221" y="4741222"/>
            <a:ext cx="453332" cy="832437"/>
          </a:xfrm>
          <a:prstGeom prst="bentConnector3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2" idx="2"/>
            <a:endCxn id="15" idx="0"/>
          </p:cNvCxnSpPr>
          <p:nvPr/>
        </p:nvCxnSpPr>
        <p:spPr>
          <a:xfrm rot="16200000" flipH="1">
            <a:off x="1882779" y="5568214"/>
            <a:ext cx="503749" cy="1001924"/>
          </a:xfrm>
          <a:prstGeom prst="bentConnector3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3" idx="2"/>
            <a:endCxn id="15" idx="0"/>
          </p:cNvCxnSpPr>
          <p:nvPr/>
        </p:nvCxnSpPr>
        <p:spPr>
          <a:xfrm rot="16200000" flipH="1">
            <a:off x="2308571" y="5994007"/>
            <a:ext cx="503749" cy="150340"/>
          </a:xfrm>
          <a:prstGeom prst="bentConnector3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4" idx="2"/>
            <a:endCxn id="15" idx="0"/>
          </p:cNvCxnSpPr>
          <p:nvPr/>
        </p:nvCxnSpPr>
        <p:spPr>
          <a:xfrm rot="5400000">
            <a:off x="2825486" y="5627432"/>
            <a:ext cx="503749" cy="883490"/>
          </a:xfrm>
          <a:prstGeom prst="bentConnector3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BA21C39-AC49-1D42-BDAD-BF672F2A1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63" y="3798528"/>
            <a:ext cx="2811739" cy="2210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6D59A-AD96-73C2-2CE4-068BF97B1CE1}"/>
              </a:ext>
            </a:extLst>
          </p:cNvPr>
          <p:cNvSpPr txBox="1"/>
          <p:nvPr/>
        </p:nvSpPr>
        <p:spPr>
          <a:xfrm>
            <a:off x="4614490" y="6245260"/>
            <a:ext cx="452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Hillman 2015 for more detailed info: 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www.ncbi.nlm.nih.gov</a:t>
            </a:r>
            <a:r>
              <a:rPr lang="en-US" sz="1400" dirty="0"/>
              <a:t>/</a:t>
            </a:r>
            <a:r>
              <a:rPr lang="en-US" sz="1400" dirty="0" err="1"/>
              <a:t>pmc</a:t>
            </a:r>
            <a:r>
              <a:rPr lang="en-US" sz="1400" dirty="0"/>
              <a:t>/articles/PMC4147398/</a:t>
            </a:r>
          </a:p>
        </p:txBody>
      </p:sp>
    </p:spTree>
    <p:extLst>
      <p:ext uri="{BB962C8B-B14F-4D97-AF65-F5344CB8AC3E}">
        <p14:creationId xmlns:p14="http://schemas.microsoft.com/office/powerpoint/2010/main" val="28522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0F7E-B513-374D-A361-A1CF3AA9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Aside: Measuring Cerebral Blood 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1139B-AA82-C24D-BE45-55C4AF763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24955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Angelo </a:t>
            </a:r>
            <a:r>
              <a:rPr lang="en-US" dirty="0" err="1"/>
              <a:t>Mosso’s</a:t>
            </a:r>
            <a:r>
              <a:rPr lang="en-US" dirty="0"/>
              <a:t> “Human Circulation Balance” (1882)</a:t>
            </a:r>
          </a:p>
          <a:p>
            <a:r>
              <a:rPr lang="en-US" dirty="0"/>
              <a:t>What is the “weight” of a thought?</a:t>
            </a:r>
          </a:p>
          <a:p>
            <a:r>
              <a:rPr lang="en-US" dirty="0"/>
              <a:t>Balance would “tilt” as the brain processed the sound of a bell. (Presumably increased blood-flow to auditory cortex)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EE370-8217-8947-A92D-73F52A006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07" y="2885704"/>
            <a:ext cx="3968909" cy="1895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C44C5-1F4A-0446-B0E5-F1DC2E95BE50}"/>
              </a:ext>
            </a:extLst>
          </p:cNvPr>
          <p:cNvSpPr txBox="1"/>
          <p:nvPr/>
        </p:nvSpPr>
        <p:spPr>
          <a:xfrm>
            <a:off x="6675944" y="4924912"/>
            <a:ext cx="217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Sandrone</a:t>
            </a:r>
            <a:r>
              <a:rPr lang="en-US" i="1" dirty="0"/>
              <a:t> et al.,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19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b="1" dirty="0"/>
              <a:t>Three Ways to Look at fMRI Data</a:t>
            </a:r>
          </a:p>
          <a:p>
            <a:pPr lvl="1"/>
            <a:r>
              <a:rPr lang="en-US" b="1" dirty="0"/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05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MRI (fMRI)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78" y="1816515"/>
            <a:ext cx="3455811" cy="388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fmri_science_cove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859" y="1719729"/>
            <a:ext cx="4078941" cy="4525963"/>
          </a:xfrm>
        </p:spPr>
      </p:pic>
    </p:spTree>
    <p:extLst>
      <p:ext uri="{BB962C8B-B14F-4D97-AF65-F5344CB8AC3E}">
        <p14:creationId xmlns:p14="http://schemas.microsoft.com/office/powerpoint/2010/main" val="342552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Ways to Look at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96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fMRI History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410068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Much of the pioneering research for fMRI was conducted here in Boston at MGH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Published on the cover of </a:t>
            </a:r>
            <a:r>
              <a:rPr lang="en-US" i="1" dirty="0"/>
              <a:t>Science</a:t>
            </a:r>
            <a:r>
              <a:rPr lang="en-US" dirty="0"/>
              <a:t> in 1991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095" y="1417638"/>
            <a:ext cx="3512683" cy="462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788" y="1872760"/>
            <a:ext cx="5429624" cy="35324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41095" y="6393425"/>
            <a:ext cx="4163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http://www.fmri25.org/behind-the-cover/</a:t>
            </a:r>
          </a:p>
        </p:txBody>
      </p:sp>
    </p:spTree>
    <p:extLst>
      <p:ext uri="{BB962C8B-B14F-4D97-AF65-F5344CB8AC3E}">
        <p14:creationId xmlns:p14="http://schemas.microsoft.com/office/powerpoint/2010/main" val="30387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2840" y="5047559"/>
            <a:ext cx="1879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09473" y="4949388"/>
            <a:ext cx="310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508" y="5043012"/>
            <a:ext cx="18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8897" y="5068320"/>
            <a:ext cx="2365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ACTIVATION MAP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A</a:t>
            </a:r>
            <a:r>
              <a:rPr lang="en-US" sz="2400" dirty="0"/>
              <a:t> &gt; </a:t>
            </a:r>
            <a:r>
              <a:rPr lang="en-US" sz="2400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905" y="5006764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13860" y="2406514"/>
            <a:ext cx="2661806" cy="2661806"/>
            <a:chOff x="259546" y="3158074"/>
            <a:chExt cx="2661806" cy="2661806"/>
          </a:xfrm>
        </p:grpSpPr>
        <p:sp>
          <p:nvSpPr>
            <p:cNvPr id="14" name="Freeform 13"/>
            <p:cNvSpPr/>
            <p:nvPr/>
          </p:nvSpPr>
          <p:spPr>
            <a:xfrm>
              <a:off x="819105" y="3353791"/>
              <a:ext cx="1787255" cy="1630710"/>
            </a:xfrm>
            <a:custGeom>
              <a:avLst/>
              <a:gdLst>
                <a:gd name="connsiteX0" fmla="*/ 924983 w 1787255"/>
                <a:gd name="connsiteY0" fmla="*/ 0 h 1630710"/>
                <a:gd name="connsiteX1" fmla="*/ 454653 w 1787255"/>
                <a:gd name="connsiteY1" fmla="*/ 78399 h 1630710"/>
                <a:gd name="connsiteX2" fmla="*/ 94066 w 1787255"/>
                <a:gd name="connsiteY2" fmla="*/ 360637 h 1630710"/>
                <a:gd name="connsiteX3" fmla="*/ 0 w 1787255"/>
                <a:gd name="connsiteY3" fmla="*/ 752635 h 1630710"/>
                <a:gd name="connsiteX4" fmla="*/ 282198 w 1787255"/>
                <a:gd name="connsiteY4" fmla="*/ 1050553 h 1630710"/>
                <a:gd name="connsiteX5" fmla="*/ 721173 w 1787255"/>
                <a:gd name="connsiteY5" fmla="*/ 1254392 h 1630710"/>
                <a:gd name="connsiteX6" fmla="*/ 893628 w 1787255"/>
                <a:gd name="connsiteY6" fmla="*/ 1458231 h 1630710"/>
                <a:gd name="connsiteX7" fmla="*/ 1081760 w 1787255"/>
                <a:gd name="connsiteY7" fmla="*/ 1630710 h 1630710"/>
                <a:gd name="connsiteX8" fmla="*/ 1473701 w 1787255"/>
                <a:gd name="connsiteY8" fmla="*/ 1489591 h 1630710"/>
                <a:gd name="connsiteX9" fmla="*/ 1787255 w 1787255"/>
                <a:gd name="connsiteY9" fmla="*/ 1050553 h 1630710"/>
                <a:gd name="connsiteX10" fmla="*/ 1787255 w 1787255"/>
                <a:gd name="connsiteY10" fmla="*/ 627196 h 1630710"/>
                <a:gd name="connsiteX11" fmla="*/ 1630478 w 1787255"/>
                <a:gd name="connsiteY11" fmla="*/ 235198 h 1630710"/>
                <a:gd name="connsiteX12" fmla="*/ 1301247 w 1787255"/>
                <a:gd name="connsiteY12" fmla="*/ 62719 h 1630710"/>
                <a:gd name="connsiteX13" fmla="*/ 924983 w 1787255"/>
                <a:gd name="connsiteY13" fmla="*/ 0 h 163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7255" h="1630710">
                  <a:moveTo>
                    <a:pt x="924983" y="0"/>
                  </a:moveTo>
                  <a:lnTo>
                    <a:pt x="454653" y="78399"/>
                  </a:lnTo>
                  <a:lnTo>
                    <a:pt x="94066" y="360637"/>
                  </a:lnTo>
                  <a:lnTo>
                    <a:pt x="0" y="752635"/>
                  </a:lnTo>
                  <a:lnTo>
                    <a:pt x="282198" y="1050553"/>
                  </a:lnTo>
                  <a:lnTo>
                    <a:pt x="721173" y="1254392"/>
                  </a:lnTo>
                  <a:lnTo>
                    <a:pt x="893628" y="1458231"/>
                  </a:lnTo>
                  <a:lnTo>
                    <a:pt x="1081760" y="1630710"/>
                  </a:lnTo>
                  <a:lnTo>
                    <a:pt x="1473701" y="1489591"/>
                  </a:lnTo>
                  <a:lnTo>
                    <a:pt x="1787255" y="1050553"/>
                  </a:lnTo>
                  <a:lnTo>
                    <a:pt x="1787255" y="627196"/>
                  </a:lnTo>
                  <a:lnTo>
                    <a:pt x="1630478" y="235198"/>
                  </a:lnTo>
                  <a:lnTo>
                    <a:pt x="1301247" y="62719"/>
                  </a:lnTo>
                  <a:lnTo>
                    <a:pt x="924983" y="0"/>
                  </a:lnTo>
                  <a:close/>
                </a:path>
              </a:pathLst>
            </a:custGeom>
            <a:solidFill>
              <a:srgbClr val="00FF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968463" y="3478828"/>
              <a:ext cx="1558581" cy="1217276"/>
            </a:xfrm>
            <a:custGeom>
              <a:avLst/>
              <a:gdLst>
                <a:gd name="connsiteX0" fmla="*/ 347286 w 1558581"/>
                <a:gd name="connsiteY0" fmla="*/ 66091 h 1343869"/>
                <a:gd name="connsiteX1" fmla="*/ 338149 w 1558581"/>
                <a:gd name="connsiteY1" fmla="*/ 175728 h 1343869"/>
                <a:gd name="connsiteX2" fmla="*/ 91446 w 1558581"/>
                <a:gd name="connsiteY2" fmla="*/ 230546 h 1343869"/>
                <a:gd name="connsiteX3" fmla="*/ 75 w 1558581"/>
                <a:gd name="connsiteY3" fmla="*/ 458956 h 1343869"/>
                <a:gd name="connsiteX4" fmla="*/ 82309 w 1558581"/>
                <a:gd name="connsiteY4" fmla="*/ 678229 h 1343869"/>
                <a:gd name="connsiteX5" fmla="*/ 374698 w 1558581"/>
                <a:gd name="connsiteY5" fmla="*/ 687365 h 1343869"/>
                <a:gd name="connsiteX6" fmla="*/ 255915 w 1558581"/>
                <a:gd name="connsiteY6" fmla="*/ 806138 h 1343869"/>
                <a:gd name="connsiteX7" fmla="*/ 484343 w 1558581"/>
                <a:gd name="connsiteY7" fmla="*/ 970593 h 1343869"/>
                <a:gd name="connsiteX8" fmla="*/ 648812 w 1558581"/>
                <a:gd name="connsiteY8" fmla="*/ 1043684 h 1343869"/>
                <a:gd name="connsiteX9" fmla="*/ 858966 w 1558581"/>
                <a:gd name="connsiteY9" fmla="*/ 988866 h 1343869"/>
                <a:gd name="connsiteX10" fmla="*/ 941201 w 1558581"/>
                <a:gd name="connsiteY10" fmla="*/ 1135048 h 1343869"/>
                <a:gd name="connsiteX11" fmla="*/ 895515 w 1558581"/>
                <a:gd name="connsiteY11" fmla="*/ 1336049 h 1343869"/>
                <a:gd name="connsiteX12" fmla="*/ 1169629 w 1558581"/>
                <a:gd name="connsiteY12" fmla="*/ 1281230 h 1343869"/>
                <a:gd name="connsiteX13" fmla="*/ 1370647 w 1558581"/>
                <a:gd name="connsiteY13" fmla="*/ 1080230 h 1343869"/>
                <a:gd name="connsiteX14" fmla="*/ 1553390 w 1558581"/>
                <a:gd name="connsiteY14" fmla="*/ 815275 h 1343869"/>
                <a:gd name="connsiteX15" fmla="*/ 1507704 w 1558581"/>
                <a:gd name="connsiteY15" fmla="*/ 559456 h 1343869"/>
                <a:gd name="connsiteX16" fmla="*/ 1498567 w 1558581"/>
                <a:gd name="connsiteY16" fmla="*/ 385864 h 1343869"/>
                <a:gd name="connsiteX17" fmla="*/ 1251864 w 1558581"/>
                <a:gd name="connsiteY17" fmla="*/ 175728 h 1343869"/>
                <a:gd name="connsiteX18" fmla="*/ 1005161 w 1558581"/>
                <a:gd name="connsiteY18" fmla="*/ 29545 h 1343869"/>
                <a:gd name="connsiteX19" fmla="*/ 721909 w 1558581"/>
                <a:gd name="connsiteY19" fmla="*/ 20409 h 1343869"/>
                <a:gd name="connsiteX20" fmla="*/ 402109 w 1558581"/>
                <a:gd name="connsiteY20" fmla="*/ 2136 h 1343869"/>
                <a:gd name="connsiteX21" fmla="*/ 347286 w 1558581"/>
                <a:gd name="connsiteY21" fmla="*/ 66091 h 134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58581" h="1343869">
                  <a:moveTo>
                    <a:pt x="347286" y="66091"/>
                  </a:moveTo>
                  <a:cubicBezTo>
                    <a:pt x="336626" y="95023"/>
                    <a:pt x="380789" y="148319"/>
                    <a:pt x="338149" y="175728"/>
                  </a:cubicBezTo>
                  <a:cubicBezTo>
                    <a:pt x="295509" y="203137"/>
                    <a:pt x="147792" y="183341"/>
                    <a:pt x="91446" y="230546"/>
                  </a:cubicBezTo>
                  <a:cubicBezTo>
                    <a:pt x="35100" y="277751"/>
                    <a:pt x="1598" y="384342"/>
                    <a:pt x="75" y="458956"/>
                  </a:cubicBezTo>
                  <a:cubicBezTo>
                    <a:pt x="-1448" y="533570"/>
                    <a:pt x="19872" y="640161"/>
                    <a:pt x="82309" y="678229"/>
                  </a:cubicBezTo>
                  <a:cubicBezTo>
                    <a:pt x="144746" y="716297"/>
                    <a:pt x="345764" y="666047"/>
                    <a:pt x="374698" y="687365"/>
                  </a:cubicBezTo>
                  <a:cubicBezTo>
                    <a:pt x="403632" y="708683"/>
                    <a:pt x="237641" y="758933"/>
                    <a:pt x="255915" y="806138"/>
                  </a:cubicBezTo>
                  <a:cubicBezTo>
                    <a:pt x="274189" y="853343"/>
                    <a:pt x="418860" y="931002"/>
                    <a:pt x="484343" y="970593"/>
                  </a:cubicBezTo>
                  <a:cubicBezTo>
                    <a:pt x="549826" y="1010184"/>
                    <a:pt x="586375" y="1040639"/>
                    <a:pt x="648812" y="1043684"/>
                  </a:cubicBezTo>
                  <a:cubicBezTo>
                    <a:pt x="711249" y="1046730"/>
                    <a:pt x="810235" y="973639"/>
                    <a:pt x="858966" y="988866"/>
                  </a:cubicBezTo>
                  <a:cubicBezTo>
                    <a:pt x="907698" y="1004093"/>
                    <a:pt x="935110" y="1077184"/>
                    <a:pt x="941201" y="1135048"/>
                  </a:cubicBezTo>
                  <a:cubicBezTo>
                    <a:pt x="947293" y="1192912"/>
                    <a:pt x="857444" y="1311685"/>
                    <a:pt x="895515" y="1336049"/>
                  </a:cubicBezTo>
                  <a:cubicBezTo>
                    <a:pt x="933586" y="1360413"/>
                    <a:pt x="1090440" y="1323867"/>
                    <a:pt x="1169629" y="1281230"/>
                  </a:cubicBezTo>
                  <a:cubicBezTo>
                    <a:pt x="1248818" y="1238594"/>
                    <a:pt x="1306687" y="1157889"/>
                    <a:pt x="1370647" y="1080230"/>
                  </a:cubicBezTo>
                  <a:cubicBezTo>
                    <a:pt x="1434607" y="1002571"/>
                    <a:pt x="1530547" y="902071"/>
                    <a:pt x="1553390" y="815275"/>
                  </a:cubicBezTo>
                  <a:cubicBezTo>
                    <a:pt x="1576233" y="728479"/>
                    <a:pt x="1516841" y="631024"/>
                    <a:pt x="1507704" y="559456"/>
                  </a:cubicBezTo>
                  <a:cubicBezTo>
                    <a:pt x="1498567" y="487888"/>
                    <a:pt x="1541207" y="449819"/>
                    <a:pt x="1498567" y="385864"/>
                  </a:cubicBezTo>
                  <a:cubicBezTo>
                    <a:pt x="1455927" y="321909"/>
                    <a:pt x="1334098" y="235114"/>
                    <a:pt x="1251864" y="175728"/>
                  </a:cubicBezTo>
                  <a:cubicBezTo>
                    <a:pt x="1169630" y="116342"/>
                    <a:pt x="1093487" y="55431"/>
                    <a:pt x="1005161" y="29545"/>
                  </a:cubicBezTo>
                  <a:cubicBezTo>
                    <a:pt x="916835" y="3659"/>
                    <a:pt x="822418" y="24977"/>
                    <a:pt x="721909" y="20409"/>
                  </a:cubicBezTo>
                  <a:cubicBezTo>
                    <a:pt x="621400" y="15841"/>
                    <a:pt x="463023" y="-7000"/>
                    <a:pt x="402109" y="2136"/>
                  </a:cubicBezTo>
                  <a:cubicBezTo>
                    <a:pt x="341195" y="11272"/>
                    <a:pt x="357946" y="37159"/>
                    <a:pt x="347286" y="66091"/>
                  </a:cubicBezTo>
                  <a:close/>
                </a:path>
              </a:pathLst>
            </a:cu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46" y="3158074"/>
              <a:ext cx="2661806" cy="2661806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1112687" y="3526624"/>
              <a:ext cx="1259910" cy="1072175"/>
            </a:xfrm>
            <a:custGeom>
              <a:avLst/>
              <a:gdLst>
                <a:gd name="connsiteX0" fmla="*/ 423724 w 1259910"/>
                <a:gd name="connsiteY0" fmla="*/ 1355 h 1072175"/>
                <a:gd name="connsiteX1" fmla="*/ 282625 w 1259910"/>
                <a:gd name="connsiteY1" fmla="*/ 79755 h 1072175"/>
                <a:gd name="connsiteX2" fmla="*/ 282625 w 1259910"/>
                <a:gd name="connsiteY2" fmla="*/ 220874 h 1072175"/>
                <a:gd name="connsiteX3" fmla="*/ 141526 w 1259910"/>
                <a:gd name="connsiteY3" fmla="*/ 267914 h 1072175"/>
                <a:gd name="connsiteX4" fmla="*/ 427 w 1259910"/>
                <a:gd name="connsiteY4" fmla="*/ 471753 h 1072175"/>
                <a:gd name="connsiteX5" fmla="*/ 188559 w 1259910"/>
                <a:gd name="connsiteY5" fmla="*/ 534472 h 1072175"/>
                <a:gd name="connsiteX6" fmla="*/ 549146 w 1259910"/>
                <a:gd name="connsiteY6" fmla="*/ 377673 h 1072175"/>
                <a:gd name="connsiteX7" fmla="*/ 549146 w 1259910"/>
                <a:gd name="connsiteY7" fmla="*/ 173834 h 1072175"/>
                <a:gd name="connsiteX8" fmla="*/ 784311 w 1259910"/>
                <a:gd name="connsiteY8" fmla="*/ 205194 h 1072175"/>
                <a:gd name="connsiteX9" fmla="*/ 956765 w 1259910"/>
                <a:gd name="connsiteY9" fmla="*/ 471753 h 1072175"/>
                <a:gd name="connsiteX10" fmla="*/ 1050831 w 1259910"/>
                <a:gd name="connsiteY10" fmla="*/ 675591 h 1072175"/>
                <a:gd name="connsiteX11" fmla="*/ 956765 w 1259910"/>
                <a:gd name="connsiteY11" fmla="*/ 863750 h 1072175"/>
                <a:gd name="connsiteX12" fmla="*/ 831344 w 1259910"/>
                <a:gd name="connsiteY12" fmla="*/ 926470 h 1072175"/>
                <a:gd name="connsiteX13" fmla="*/ 956765 w 1259910"/>
                <a:gd name="connsiteY13" fmla="*/ 1067589 h 1072175"/>
                <a:gd name="connsiteX14" fmla="*/ 1238963 w 1259910"/>
                <a:gd name="connsiteY14" fmla="*/ 738311 h 1072175"/>
                <a:gd name="connsiteX15" fmla="*/ 1207608 w 1259910"/>
                <a:gd name="connsiteY15" fmla="*/ 377673 h 1072175"/>
                <a:gd name="connsiteX16" fmla="*/ 956765 w 1259910"/>
                <a:gd name="connsiteY16" fmla="*/ 142475 h 1072175"/>
                <a:gd name="connsiteX17" fmla="*/ 423724 w 1259910"/>
                <a:gd name="connsiteY17" fmla="*/ 1355 h 107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9910" h="1072175">
                  <a:moveTo>
                    <a:pt x="423724" y="1355"/>
                  </a:moveTo>
                  <a:cubicBezTo>
                    <a:pt x="311367" y="-9098"/>
                    <a:pt x="306141" y="43169"/>
                    <a:pt x="282625" y="79755"/>
                  </a:cubicBezTo>
                  <a:cubicBezTo>
                    <a:pt x="259109" y="116341"/>
                    <a:pt x="306141" y="189514"/>
                    <a:pt x="282625" y="220874"/>
                  </a:cubicBezTo>
                  <a:cubicBezTo>
                    <a:pt x="259108" y="252234"/>
                    <a:pt x="188559" y="226101"/>
                    <a:pt x="141526" y="267914"/>
                  </a:cubicBezTo>
                  <a:cubicBezTo>
                    <a:pt x="94493" y="309727"/>
                    <a:pt x="-7412" y="427327"/>
                    <a:pt x="427" y="471753"/>
                  </a:cubicBezTo>
                  <a:cubicBezTo>
                    <a:pt x="8266" y="516179"/>
                    <a:pt x="97106" y="550152"/>
                    <a:pt x="188559" y="534472"/>
                  </a:cubicBezTo>
                  <a:cubicBezTo>
                    <a:pt x="280012" y="518792"/>
                    <a:pt x="489048" y="437779"/>
                    <a:pt x="549146" y="377673"/>
                  </a:cubicBezTo>
                  <a:cubicBezTo>
                    <a:pt x="609244" y="317567"/>
                    <a:pt x="509952" y="202580"/>
                    <a:pt x="549146" y="173834"/>
                  </a:cubicBezTo>
                  <a:cubicBezTo>
                    <a:pt x="588340" y="145088"/>
                    <a:pt x="716375" y="155541"/>
                    <a:pt x="784311" y="205194"/>
                  </a:cubicBezTo>
                  <a:cubicBezTo>
                    <a:pt x="852247" y="254847"/>
                    <a:pt x="912345" y="393354"/>
                    <a:pt x="956765" y="471753"/>
                  </a:cubicBezTo>
                  <a:cubicBezTo>
                    <a:pt x="1001185" y="550152"/>
                    <a:pt x="1050831" y="610258"/>
                    <a:pt x="1050831" y="675591"/>
                  </a:cubicBezTo>
                  <a:cubicBezTo>
                    <a:pt x="1050831" y="740924"/>
                    <a:pt x="993346" y="821937"/>
                    <a:pt x="956765" y="863750"/>
                  </a:cubicBezTo>
                  <a:cubicBezTo>
                    <a:pt x="920184" y="905563"/>
                    <a:pt x="831344" y="892497"/>
                    <a:pt x="831344" y="926470"/>
                  </a:cubicBezTo>
                  <a:cubicBezTo>
                    <a:pt x="831344" y="960443"/>
                    <a:pt x="888829" y="1098949"/>
                    <a:pt x="956765" y="1067589"/>
                  </a:cubicBezTo>
                  <a:cubicBezTo>
                    <a:pt x="1024701" y="1036229"/>
                    <a:pt x="1197156" y="853297"/>
                    <a:pt x="1238963" y="738311"/>
                  </a:cubicBezTo>
                  <a:cubicBezTo>
                    <a:pt x="1280770" y="623325"/>
                    <a:pt x="1254641" y="476979"/>
                    <a:pt x="1207608" y="377673"/>
                  </a:cubicBezTo>
                  <a:cubicBezTo>
                    <a:pt x="1160575" y="278367"/>
                    <a:pt x="1087412" y="210421"/>
                    <a:pt x="956765" y="142475"/>
                  </a:cubicBezTo>
                  <a:cubicBezTo>
                    <a:pt x="826118" y="74529"/>
                    <a:pt x="536081" y="11808"/>
                    <a:pt x="423724" y="135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440997" y="4046776"/>
              <a:ext cx="438975" cy="313598"/>
            </a:xfrm>
            <a:custGeom>
              <a:avLst/>
              <a:gdLst>
                <a:gd name="connsiteX0" fmla="*/ 47033 w 438975"/>
                <a:gd name="connsiteY0" fmla="*/ 47040 h 313598"/>
                <a:gd name="connsiteX1" fmla="*/ 0 w 438975"/>
                <a:gd name="connsiteY1" fmla="*/ 219519 h 313598"/>
                <a:gd name="connsiteX2" fmla="*/ 172455 w 438975"/>
                <a:gd name="connsiteY2" fmla="*/ 313598 h 313598"/>
                <a:gd name="connsiteX3" fmla="*/ 438975 w 438975"/>
                <a:gd name="connsiteY3" fmla="*/ 250879 h 313598"/>
                <a:gd name="connsiteX4" fmla="*/ 407620 w 438975"/>
                <a:gd name="connsiteY4" fmla="*/ 47040 h 313598"/>
                <a:gd name="connsiteX5" fmla="*/ 219488 w 438975"/>
                <a:gd name="connsiteY5" fmla="*/ 0 h 313598"/>
                <a:gd name="connsiteX6" fmla="*/ 47033 w 438975"/>
                <a:gd name="connsiteY6" fmla="*/ 47040 h 31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975" h="313598">
                  <a:moveTo>
                    <a:pt x="47033" y="47040"/>
                  </a:moveTo>
                  <a:lnTo>
                    <a:pt x="0" y="219519"/>
                  </a:lnTo>
                  <a:lnTo>
                    <a:pt x="172455" y="313598"/>
                  </a:lnTo>
                  <a:lnTo>
                    <a:pt x="438975" y="250879"/>
                  </a:lnTo>
                  <a:lnTo>
                    <a:pt x="407620" y="47040"/>
                  </a:lnTo>
                  <a:lnTo>
                    <a:pt x="219488" y="0"/>
                  </a:lnTo>
                  <a:lnTo>
                    <a:pt x="47033" y="4704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38955" y="4086922"/>
              <a:ext cx="256011" cy="226578"/>
            </a:xfrm>
            <a:custGeom>
              <a:avLst/>
              <a:gdLst>
                <a:gd name="connsiteX0" fmla="*/ 81037 w 256011"/>
                <a:gd name="connsiteY0" fmla="*/ 6894 h 226578"/>
                <a:gd name="connsiteX1" fmla="*/ 2649 w 256011"/>
                <a:gd name="connsiteY1" fmla="*/ 163693 h 226578"/>
                <a:gd name="connsiteX2" fmla="*/ 175104 w 256011"/>
                <a:gd name="connsiteY2" fmla="*/ 226413 h 226578"/>
                <a:gd name="connsiteX3" fmla="*/ 253492 w 256011"/>
                <a:gd name="connsiteY3" fmla="*/ 148013 h 226578"/>
                <a:gd name="connsiteX4" fmla="*/ 222137 w 256011"/>
                <a:gd name="connsiteY4" fmla="*/ 38254 h 226578"/>
                <a:gd name="connsiteX5" fmla="*/ 81037 w 256011"/>
                <a:gd name="connsiteY5" fmla="*/ 6894 h 22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11" h="226578">
                  <a:moveTo>
                    <a:pt x="81037" y="6894"/>
                  </a:moveTo>
                  <a:cubicBezTo>
                    <a:pt x="44456" y="27801"/>
                    <a:pt x="-13029" y="127106"/>
                    <a:pt x="2649" y="163693"/>
                  </a:cubicBezTo>
                  <a:cubicBezTo>
                    <a:pt x="18327" y="200280"/>
                    <a:pt x="133297" y="229026"/>
                    <a:pt x="175104" y="226413"/>
                  </a:cubicBezTo>
                  <a:cubicBezTo>
                    <a:pt x="216911" y="223800"/>
                    <a:pt x="245653" y="179373"/>
                    <a:pt x="253492" y="148013"/>
                  </a:cubicBezTo>
                  <a:cubicBezTo>
                    <a:pt x="261331" y="116653"/>
                    <a:pt x="250880" y="59161"/>
                    <a:pt x="222137" y="38254"/>
                  </a:cubicBezTo>
                  <a:cubicBezTo>
                    <a:pt x="193395" y="17348"/>
                    <a:pt x="117618" y="-14013"/>
                    <a:pt x="81037" y="6894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75577" y="3554102"/>
              <a:ext cx="705769" cy="463555"/>
            </a:xfrm>
            <a:custGeom>
              <a:avLst/>
              <a:gdLst>
                <a:gd name="connsiteX0" fmla="*/ 454900 w 705769"/>
                <a:gd name="connsiteY0" fmla="*/ 52277 h 463555"/>
                <a:gd name="connsiteX1" fmla="*/ 329479 w 705769"/>
                <a:gd name="connsiteY1" fmla="*/ 5237 h 463555"/>
                <a:gd name="connsiteX2" fmla="*/ 313801 w 705769"/>
                <a:gd name="connsiteY2" fmla="*/ 177716 h 463555"/>
                <a:gd name="connsiteX3" fmla="*/ 125669 w 705769"/>
                <a:gd name="connsiteY3" fmla="*/ 318835 h 463555"/>
                <a:gd name="connsiteX4" fmla="*/ 248 w 705769"/>
                <a:gd name="connsiteY4" fmla="*/ 412915 h 463555"/>
                <a:gd name="connsiteX5" fmla="*/ 157025 w 705769"/>
                <a:gd name="connsiteY5" fmla="*/ 459955 h 463555"/>
                <a:gd name="connsiteX6" fmla="*/ 392190 w 705769"/>
                <a:gd name="connsiteY6" fmla="*/ 318835 h 463555"/>
                <a:gd name="connsiteX7" fmla="*/ 407867 w 705769"/>
                <a:gd name="connsiteY7" fmla="*/ 193396 h 463555"/>
                <a:gd name="connsiteX8" fmla="*/ 423545 w 705769"/>
                <a:gd name="connsiteY8" fmla="*/ 99317 h 463555"/>
                <a:gd name="connsiteX9" fmla="*/ 705743 w 705769"/>
                <a:gd name="connsiteY9" fmla="*/ 130677 h 463555"/>
                <a:gd name="connsiteX10" fmla="*/ 454900 w 705769"/>
                <a:gd name="connsiteY10" fmla="*/ 52277 h 46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769" h="463555">
                  <a:moveTo>
                    <a:pt x="454900" y="52277"/>
                  </a:moveTo>
                  <a:cubicBezTo>
                    <a:pt x="392189" y="31370"/>
                    <a:pt x="352995" y="-15670"/>
                    <a:pt x="329479" y="5237"/>
                  </a:cubicBezTo>
                  <a:cubicBezTo>
                    <a:pt x="305962" y="26143"/>
                    <a:pt x="347769" y="125450"/>
                    <a:pt x="313801" y="177716"/>
                  </a:cubicBezTo>
                  <a:cubicBezTo>
                    <a:pt x="279833" y="229982"/>
                    <a:pt x="125669" y="318835"/>
                    <a:pt x="125669" y="318835"/>
                  </a:cubicBezTo>
                  <a:cubicBezTo>
                    <a:pt x="73410" y="358035"/>
                    <a:pt x="-4978" y="389395"/>
                    <a:pt x="248" y="412915"/>
                  </a:cubicBezTo>
                  <a:cubicBezTo>
                    <a:pt x="5474" y="436435"/>
                    <a:pt x="91701" y="475635"/>
                    <a:pt x="157025" y="459955"/>
                  </a:cubicBezTo>
                  <a:cubicBezTo>
                    <a:pt x="222349" y="444275"/>
                    <a:pt x="350383" y="363262"/>
                    <a:pt x="392190" y="318835"/>
                  </a:cubicBezTo>
                  <a:cubicBezTo>
                    <a:pt x="433997" y="274408"/>
                    <a:pt x="402641" y="229982"/>
                    <a:pt x="407867" y="193396"/>
                  </a:cubicBezTo>
                  <a:cubicBezTo>
                    <a:pt x="413093" y="156810"/>
                    <a:pt x="373899" y="109770"/>
                    <a:pt x="423545" y="99317"/>
                  </a:cubicBezTo>
                  <a:cubicBezTo>
                    <a:pt x="473191" y="88864"/>
                    <a:pt x="703130" y="141130"/>
                    <a:pt x="705743" y="130677"/>
                  </a:cubicBezTo>
                  <a:cubicBezTo>
                    <a:pt x="708356" y="120224"/>
                    <a:pt x="517611" y="73184"/>
                    <a:pt x="454900" y="52277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301190" y="3771626"/>
              <a:ext cx="235540" cy="164091"/>
            </a:xfrm>
            <a:custGeom>
              <a:avLst/>
              <a:gdLst>
                <a:gd name="connsiteX0" fmla="*/ 141155 w 235540"/>
                <a:gd name="connsiteY0" fmla="*/ 38592 h 164091"/>
                <a:gd name="connsiteX1" fmla="*/ 56 w 235540"/>
                <a:gd name="connsiteY1" fmla="*/ 148351 h 164091"/>
                <a:gd name="connsiteX2" fmla="*/ 125478 w 235540"/>
                <a:gd name="connsiteY2" fmla="*/ 148351 h 164091"/>
                <a:gd name="connsiteX3" fmla="*/ 235221 w 235540"/>
                <a:gd name="connsiteY3" fmla="*/ 7232 h 164091"/>
                <a:gd name="connsiteX4" fmla="*/ 141155 w 235540"/>
                <a:gd name="connsiteY4" fmla="*/ 38592 h 16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40" h="164091">
                  <a:moveTo>
                    <a:pt x="141155" y="38592"/>
                  </a:moveTo>
                  <a:cubicBezTo>
                    <a:pt x="101961" y="62112"/>
                    <a:pt x="2669" y="130058"/>
                    <a:pt x="56" y="148351"/>
                  </a:cubicBezTo>
                  <a:cubicBezTo>
                    <a:pt x="-2557" y="166644"/>
                    <a:pt x="86284" y="171871"/>
                    <a:pt x="125478" y="148351"/>
                  </a:cubicBezTo>
                  <a:cubicBezTo>
                    <a:pt x="164672" y="124831"/>
                    <a:pt x="229995" y="28138"/>
                    <a:pt x="235221" y="7232"/>
                  </a:cubicBezTo>
                  <a:cubicBezTo>
                    <a:pt x="240447" y="-13675"/>
                    <a:pt x="180349" y="15072"/>
                    <a:pt x="141155" y="385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571360" y="4166192"/>
              <a:ext cx="155561" cy="86016"/>
            </a:xfrm>
            <a:custGeom>
              <a:avLst/>
              <a:gdLst>
                <a:gd name="connsiteX0" fmla="*/ 141155 w 235540"/>
                <a:gd name="connsiteY0" fmla="*/ 38592 h 164091"/>
                <a:gd name="connsiteX1" fmla="*/ 56 w 235540"/>
                <a:gd name="connsiteY1" fmla="*/ 148351 h 164091"/>
                <a:gd name="connsiteX2" fmla="*/ 125478 w 235540"/>
                <a:gd name="connsiteY2" fmla="*/ 148351 h 164091"/>
                <a:gd name="connsiteX3" fmla="*/ 235221 w 235540"/>
                <a:gd name="connsiteY3" fmla="*/ 7232 h 164091"/>
                <a:gd name="connsiteX4" fmla="*/ 141155 w 235540"/>
                <a:gd name="connsiteY4" fmla="*/ 38592 h 16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40" h="164091">
                  <a:moveTo>
                    <a:pt x="141155" y="38592"/>
                  </a:moveTo>
                  <a:cubicBezTo>
                    <a:pt x="101961" y="62112"/>
                    <a:pt x="2669" y="130058"/>
                    <a:pt x="56" y="148351"/>
                  </a:cubicBezTo>
                  <a:cubicBezTo>
                    <a:pt x="-2557" y="166644"/>
                    <a:pt x="86284" y="171871"/>
                    <a:pt x="125478" y="148351"/>
                  </a:cubicBezTo>
                  <a:cubicBezTo>
                    <a:pt x="164672" y="124831"/>
                    <a:pt x="229995" y="28138"/>
                    <a:pt x="235221" y="7232"/>
                  </a:cubicBezTo>
                  <a:cubicBezTo>
                    <a:pt x="240447" y="-13675"/>
                    <a:pt x="180349" y="15072"/>
                    <a:pt x="141155" y="385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09CCC1-DA30-0246-B36F-67877662B2FA}"/>
              </a:ext>
            </a:extLst>
          </p:cNvPr>
          <p:cNvGrpSpPr/>
          <p:nvPr/>
        </p:nvGrpSpPr>
        <p:grpSpPr>
          <a:xfrm>
            <a:off x="3142235" y="2427260"/>
            <a:ext cx="2661806" cy="2661806"/>
            <a:chOff x="3142235" y="2427260"/>
            <a:chExt cx="2661806" cy="2661806"/>
          </a:xfrm>
        </p:grpSpPr>
        <p:sp>
          <p:nvSpPr>
            <p:cNvPr id="27" name="Freeform 26"/>
            <p:cNvSpPr/>
            <p:nvPr/>
          </p:nvSpPr>
          <p:spPr>
            <a:xfrm>
              <a:off x="3701794" y="2622977"/>
              <a:ext cx="1787255" cy="1630710"/>
            </a:xfrm>
            <a:custGeom>
              <a:avLst/>
              <a:gdLst>
                <a:gd name="connsiteX0" fmla="*/ 924983 w 1787255"/>
                <a:gd name="connsiteY0" fmla="*/ 0 h 1630710"/>
                <a:gd name="connsiteX1" fmla="*/ 454653 w 1787255"/>
                <a:gd name="connsiteY1" fmla="*/ 78399 h 1630710"/>
                <a:gd name="connsiteX2" fmla="*/ 94066 w 1787255"/>
                <a:gd name="connsiteY2" fmla="*/ 360637 h 1630710"/>
                <a:gd name="connsiteX3" fmla="*/ 0 w 1787255"/>
                <a:gd name="connsiteY3" fmla="*/ 752635 h 1630710"/>
                <a:gd name="connsiteX4" fmla="*/ 282198 w 1787255"/>
                <a:gd name="connsiteY4" fmla="*/ 1050553 h 1630710"/>
                <a:gd name="connsiteX5" fmla="*/ 721173 w 1787255"/>
                <a:gd name="connsiteY5" fmla="*/ 1254392 h 1630710"/>
                <a:gd name="connsiteX6" fmla="*/ 893628 w 1787255"/>
                <a:gd name="connsiteY6" fmla="*/ 1458231 h 1630710"/>
                <a:gd name="connsiteX7" fmla="*/ 1081760 w 1787255"/>
                <a:gd name="connsiteY7" fmla="*/ 1630710 h 1630710"/>
                <a:gd name="connsiteX8" fmla="*/ 1473701 w 1787255"/>
                <a:gd name="connsiteY8" fmla="*/ 1489591 h 1630710"/>
                <a:gd name="connsiteX9" fmla="*/ 1787255 w 1787255"/>
                <a:gd name="connsiteY9" fmla="*/ 1050553 h 1630710"/>
                <a:gd name="connsiteX10" fmla="*/ 1787255 w 1787255"/>
                <a:gd name="connsiteY10" fmla="*/ 627196 h 1630710"/>
                <a:gd name="connsiteX11" fmla="*/ 1630478 w 1787255"/>
                <a:gd name="connsiteY11" fmla="*/ 235198 h 1630710"/>
                <a:gd name="connsiteX12" fmla="*/ 1301247 w 1787255"/>
                <a:gd name="connsiteY12" fmla="*/ 62719 h 1630710"/>
                <a:gd name="connsiteX13" fmla="*/ 924983 w 1787255"/>
                <a:gd name="connsiteY13" fmla="*/ 0 h 163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7255" h="1630710">
                  <a:moveTo>
                    <a:pt x="924983" y="0"/>
                  </a:moveTo>
                  <a:lnTo>
                    <a:pt x="454653" y="78399"/>
                  </a:lnTo>
                  <a:lnTo>
                    <a:pt x="94066" y="360637"/>
                  </a:lnTo>
                  <a:lnTo>
                    <a:pt x="0" y="752635"/>
                  </a:lnTo>
                  <a:lnTo>
                    <a:pt x="282198" y="1050553"/>
                  </a:lnTo>
                  <a:lnTo>
                    <a:pt x="721173" y="1254392"/>
                  </a:lnTo>
                  <a:lnTo>
                    <a:pt x="893628" y="1458231"/>
                  </a:lnTo>
                  <a:lnTo>
                    <a:pt x="1081760" y="1630710"/>
                  </a:lnTo>
                  <a:lnTo>
                    <a:pt x="1473701" y="1489591"/>
                  </a:lnTo>
                  <a:lnTo>
                    <a:pt x="1787255" y="1050553"/>
                  </a:lnTo>
                  <a:lnTo>
                    <a:pt x="1787255" y="627196"/>
                  </a:lnTo>
                  <a:lnTo>
                    <a:pt x="1630478" y="235198"/>
                  </a:lnTo>
                  <a:lnTo>
                    <a:pt x="1301247" y="62719"/>
                  </a:lnTo>
                  <a:lnTo>
                    <a:pt x="924983" y="0"/>
                  </a:lnTo>
                  <a:close/>
                </a:path>
              </a:pathLst>
            </a:custGeom>
            <a:solidFill>
              <a:srgbClr val="00FF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51152" y="2748014"/>
              <a:ext cx="1558581" cy="1217276"/>
            </a:xfrm>
            <a:custGeom>
              <a:avLst/>
              <a:gdLst>
                <a:gd name="connsiteX0" fmla="*/ 347286 w 1558581"/>
                <a:gd name="connsiteY0" fmla="*/ 66091 h 1343869"/>
                <a:gd name="connsiteX1" fmla="*/ 338149 w 1558581"/>
                <a:gd name="connsiteY1" fmla="*/ 175728 h 1343869"/>
                <a:gd name="connsiteX2" fmla="*/ 91446 w 1558581"/>
                <a:gd name="connsiteY2" fmla="*/ 230546 h 1343869"/>
                <a:gd name="connsiteX3" fmla="*/ 75 w 1558581"/>
                <a:gd name="connsiteY3" fmla="*/ 458956 h 1343869"/>
                <a:gd name="connsiteX4" fmla="*/ 82309 w 1558581"/>
                <a:gd name="connsiteY4" fmla="*/ 678229 h 1343869"/>
                <a:gd name="connsiteX5" fmla="*/ 374698 w 1558581"/>
                <a:gd name="connsiteY5" fmla="*/ 687365 h 1343869"/>
                <a:gd name="connsiteX6" fmla="*/ 255915 w 1558581"/>
                <a:gd name="connsiteY6" fmla="*/ 806138 h 1343869"/>
                <a:gd name="connsiteX7" fmla="*/ 484343 w 1558581"/>
                <a:gd name="connsiteY7" fmla="*/ 970593 h 1343869"/>
                <a:gd name="connsiteX8" fmla="*/ 648812 w 1558581"/>
                <a:gd name="connsiteY8" fmla="*/ 1043684 h 1343869"/>
                <a:gd name="connsiteX9" fmla="*/ 858966 w 1558581"/>
                <a:gd name="connsiteY9" fmla="*/ 988866 h 1343869"/>
                <a:gd name="connsiteX10" fmla="*/ 941201 w 1558581"/>
                <a:gd name="connsiteY10" fmla="*/ 1135048 h 1343869"/>
                <a:gd name="connsiteX11" fmla="*/ 895515 w 1558581"/>
                <a:gd name="connsiteY11" fmla="*/ 1336049 h 1343869"/>
                <a:gd name="connsiteX12" fmla="*/ 1169629 w 1558581"/>
                <a:gd name="connsiteY12" fmla="*/ 1281230 h 1343869"/>
                <a:gd name="connsiteX13" fmla="*/ 1370647 w 1558581"/>
                <a:gd name="connsiteY13" fmla="*/ 1080230 h 1343869"/>
                <a:gd name="connsiteX14" fmla="*/ 1553390 w 1558581"/>
                <a:gd name="connsiteY14" fmla="*/ 815275 h 1343869"/>
                <a:gd name="connsiteX15" fmla="*/ 1507704 w 1558581"/>
                <a:gd name="connsiteY15" fmla="*/ 559456 h 1343869"/>
                <a:gd name="connsiteX16" fmla="*/ 1498567 w 1558581"/>
                <a:gd name="connsiteY16" fmla="*/ 385864 h 1343869"/>
                <a:gd name="connsiteX17" fmla="*/ 1251864 w 1558581"/>
                <a:gd name="connsiteY17" fmla="*/ 175728 h 1343869"/>
                <a:gd name="connsiteX18" fmla="*/ 1005161 w 1558581"/>
                <a:gd name="connsiteY18" fmla="*/ 29545 h 1343869"/>
                <a:gd name="connsiteX19" fmla="*/ 721909 w 1558581"/>
                <a:gd name="connsiteY19" fmla="*/ 20409 h 1343869"/>
                <a:gd name="connsiteX20" fmla="*/ 402109 w 1558581"/>
                <a:gd name="connsiteY20" fmla="*/ 2136 h 1343869"/>
                <a:gd name="connsiteX21" fmla="*/ 347286 w 1558581"/>
                <a:gd name="connsiteY21" fmla="*/ 66091 h 134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58581" h="1343869">
                  <a:moveTo>
                    <a:pt x="347286" y="66091"/>
                  </a:moveTo>
                  <a:cubicBezTo>
                    <a:pt x="336626" y="95023"/>
                    <a:pt x="380789" y="148319"/>
                    <a:pt x="338149" y="175728"/>
                  </a:cubicBezTo>
                  <a:cubicBezTo>
                    <a:pt x="295509" y="203137"/>
                    <a:pt x="147792" y="183341"/>
                    <a:pt x="91446" y="230546"/>
                  </a:cubicBezTo>
                  <a:cubicBezTo>
                    <a:pt x="35100" y="277751"/>
                    <a:pt x="1598" y="384342"/>
                    <a:pt x="75" y="458956"/>
                  </a:cubicBezTo>
                  <a:cubicBezTo>
                    <a:pt x="-1448" y="533570"/>
                    <a:pt x="19872" y="640161"/>
                    <a:pt x="82309" y="678229"/>
                  </a:cubicBezTo>
                  <a:cubicBezTo>
                    <a:pt x="144746" y="716297"/>
                    <a:pt x="345764" y="666047"/>
                    <a:pt x="374698" y="687365"/>
                  </a:cubicBezTo>
                  <a:cubicBezTo>
                    <a:pt x="403632" y="708683"/>
                    <a:pt x="237641" y="758933"/>
                    <a:pt x="255915" y="806138"/>
                  </a:cubicBezTo>
                  <a:cubicBezTo>
                    <a:pt x="274189" y="853343"/>
                    <a:pt x="418860" y="931002"/>
                    <a:pt x="484343" y="970593"/>
                  </a:cubicBezTo>
                  <a:cubicBezTo>
                    <a:pt x="549826" y="1010184"/>
                    <a:pt x="586375" y="1040639"/>
                    <a:pt x="648812" y="1043684"/>
                  </a:cubicBezTo>
                  <a:cubicBezTo>
                    <a:pt x="711249" y="1046730"/>
                    <a:pt x="810235" y="973639"/>
                    <a:pt x="858966" y="988866"/>
                  </a:cubicBezTo>
                  <a:cubicBezTo>
                    <a:pt x="907698" y="1004093"/>
                    <a:pt x="935110" y="1077184"/>
                    <a:pt x="941201" y="1135048"/>
                  </a:cubicBezTo>
                  <a:cubicBezTo>
                    <a:pt x="947293" y="1192912"/>
                    <a:pt x="857444" y="1311685"/>
                    <a:pt x="895515" y="1336049"/>
                  </a:cubicBezTo>
                  <a:cubicBezTo>
                    <a:pt x="933586" y="1360413"/>
                    <a:pt x="1090440" y="1323867"/>
                    <a:pt x="1169629" y="1281230"/>
                  </a:cubicBezTo>
                  <a:cubicBezTo>
                    <a:pt x="1248818" y="1238594"/>
                    <a:pt x="1306687" y="1157889"/>
                    <a:pt x="1370647" y="1080230"/>
                  </a:cubicBezTo>
                  <a:cubicBezTo>
                    <a:pt x="1434607" y="1002571"/>
                    <a:pt x="1530547" y="902071"/>
                    <a:pt x="1553390" y="815275"/>
                  </a:cubicBezTo>
                  <a:cubicBezTo>
                    <a:pt x="1576233" y="728479"/>
                    <a:pt x="1516841" y="631024"/>
                    <a:pt x="1507704" y="559456"/>
                  </a:cubicBezTo>
                  <a:cubicBezTo>
                    <a:pt x="1498567" y="487888"/>
                    <a:pt x="1541207" y="449819"/>
                    <a:pt x="1498567" y="385864"/>
                  </a:cubicBezTo>
                  <a:cubicBezTo>
                    <a:pt x="1455927" y="321909"/>
                    <a:pt x="1334098" y="235114"/>
                    <a:pt x="1251864" y="175728"/>
                  </a:cubicBezTo>
                  <a:cubicBezTo>
                    <a:pt x="1169630" y="116342"/>
                    <a:pt x="1093487" y="55431"/>
                    <a:pt x="1005161" y="29545"/>
                  </a:cubicBezTo>
                  <a:cubicBezTo>
                    <a:pt x="916835" y="3659"/>
                    <a:pt x="822418" y="24977"/>
                    <a:pt x="721909" y="20409"/>
                  </a:cubicBezTo>
                  <a:cubicBezTo>
                    <a:pt x="621400" y="15841"/>
                    <a:pt x="463023" y="-7000"/>
                    <a:pt x="402109" y="2136"/>
                  </a:cubicBezTo>
                  <a:cubicBezTo>
                    <a:pt x="341195" y="11272"/>
                    <a:pt x="357946" y="37159"/>
                    <a:pt x="347286" y="66091"/>
                  </a:cubicBezTo>
                  <a:close/>
                </a:path>
              </a:pathLst>
            </a:cu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235" y="2427260"/>
              <a:ext cx="2661806" cy="2661806"/>
            </a:xfrm>
            <a:prstGeom prst="rect">
              <a:avLst/>
            </a:prstGeom>
          </p:spPr>
        </p:pic>
        <p:sp>
          <p:nvSpPr>
            <p:cNvPr id="30" name="Freeform 29"/>
            <p:cNvSpPr/>
            <p:nvPr/>
          </p:nvSpPr>
          <p:spPr>
            <a:xfrm>
              <a:off x="3995376" y="2795810"/>
              <a:ext cx="1259910" cy="1072175"/>
            </a:xfrm>
            <a:custGeom>
              <a:avLst/>
              <a:gdLst>
                <a:gd name="connsiteX0" fmla="*/ 423724 w 1259910"/>
                <a:gd name="connsiteY0" fmla="*/ 1355 h 1072175"/>
                <a:gd name="connsiteX1" fmla="*/ 282625 w 1259910"/>
                <a:gd name="connsiteY1" fmla="*/ 79755 h 1072175"/>
                <a:gd name="connsiteX2" fmla="*/ 282625 w 1259910"/>
                <a:gd name="connsiteY2" fmla="*/ 220874 h 1072175"/>
                <a:gd name="connsiteX3" fmla="*/ 141526 w 1259910"/>
                <a:gd name="connsiteY3" fmla="*/ 267914 h 1072175"/>
                <a:gd name="connsiteX4" fmla="*/ 427 w 1259910"/>
                <a:gd name="connsiteY4" fmla="*/ 471753 h 1072175"/>
                <a:gd name="connsiteX5" fmla="*/ 188559 w 1259910"/>
                <a:gd name="connsiteY5" fmla="*/ 534472 h 1072175"/>
                <a:gd name="connsiteX6" fmla="*/ 549146 w 1259910"/>
                <a:gd name="connsiteY6" fmla="*/ 377673 h 1072175"/>
                <a:gd name="connsiteX7" fmla="*/ 549146 w 1259910"/>
                <a:gd name="connsiteY7" fmla="*/ 173834 h 1072175"/>
                <a:gd name="connsiteX8" fmla="*/ 784311 w 1259910"/>
                <a:gd name="connsiteY8" fmla="*/ 205194 h 1072175"/>
                <a:gd name="connsiteX9" fmla="*/ 956765 w 1259910"/>
                <a:gd name="connsiteY9" fmla="*/ 471753 h 1072175"/>
                <a:gd name="connsiteX10" fmla="*/ 1050831 w 1259910"/>
                <a:gd name="connsiteY10" fmla="*/ 675591 h 1072175"/>
                <a:gd name="connsiteX11" fmla="*/ 956765 w 1259910"/>
                <a:gd name="connsiteY11" fmla="*/ 863750 h 1072175"/>
                <a:gd name="connsiteX12" fmla="*/ 831344 w 1259910"/>
                <a:gd name="connsiteY12" fmla="*/ 926470 h 1072175"/>
                <a:gd name="connsiteX13" fmla="*/ 956765 w 1259910"/>
                <a:gd name="connsiteY13" fmla="*/ 1067589 h 1072175"/>
                <a:gd name="connsiteX14" fmla="*/ 1238963 w 1259910"/>
                <a:gd name="connsiteY14" fmla="*/ 738311 h 1072175"/>
                <a:gd name="connsiteX15" fmla="*/ 1207608 w 1259910"/>
                <a:gd name="connsiteY15" fmla="*/ 377673 h 1072175"/>
                <a:gd name="connsiteX16" fmla="*/ 956765 w 1259910"/>
                <a:gd name="connsiteY16" fmla="*/ 142475 h 1072175"/>
                <a:gd name="connsiteX17" fmla="*/ 423724 w 1259910"/>
                <a:gd name="connsiteY17" fmla="*/ 1355 h 107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9910" h="1072175">
                  <a:moveTo>
                    <a:pt x="423724" y="1355"/>
                  </a:moveTo>
                  <a:cubicBezTo>
                    <a:pt x="311367" y="-9098"/>
                    <a:pt x="306141" y="43169"/>
                    <a:pt x="282625" y="79755"/>
                  </a:cubicBezTo>
                  <a:cubicBezTo>
                    <a:pt x="259109" y="116341"/>
                    <a:pt x="306141" y="189514"/>
                    <a:pt x="282625" y="220874"/>
                  </a:cubicBezTo>
                  <a:cubicBezTo>
                    <a:pt x="259108" y="252234"/>
                    <a:pt x="188559" y="226101"/>
                    <a:pt x="141526" y="267914"/>
                  </a:cubicBezTo>
                  <a:cubicBezTo>
                    <a:pt x="94493" y="309727"/>
                    <a:pt x="-7412" y="427327"/>
                    <a:pt x="427" y="471753"/>
                  </a:cubicBezTo>
                  <a:cubicBezTo>
                    <a:pt x="8266" y="516179"/>
                    <a:pt x="97106" y="550152"/>
                    <a:pt x="188559" y="534472"/>
                  </a:cubicBezTo>
                  <a:cubicBezTo>
                    <a:pt x="280012" y="518792"/>
                    <a:pt x="489048" y="437779"/>
                    <a:pt x="549146" y="377673"/>
                  </a:cubicBezTo>
                  <a:cubicBezTo>
                    <a:pt x="609244" y="317567"/>
                    <a:pt x="509952" y="202580"/>
                    <a:pt x="549146" y="173834"/>
                  </a:cubicBezTo>
                  <a:cubicBezTo>
                    <a:pt x="588340" y="145088"/>
                    <a:pt x="716375" y="155541"/>
                    <a:pt x="784311" y="205194"/>
                  </a:cubicBezTo>
                  <a:cubicBezTo>
                    <a:pt x="852247" y="254847"/>
                    <a:pt x="912345" y="393354"/>
                    <a:pt x="956765" y="471753"/>
                  </a:cubicBezTo>
                  <a:cubicBezTo>
                    <a:pt x="1001185" y="550152"/>
                    <a:pt x="1050831" y="610258"/>
                    <a:pt x="1050831" y="675591"/>
                  </a:cubicBezTo>
                  <a:cubicBezTo>
                    <a:pt x="1050831" y="740924"/>
                    <a:pt x="993346" y="821937"/>
                    <a:pt x="956765" y="863750"/>
                  </a:cubicBezTo>
                  <a:cubicBezTo>
                    <a:pt x="920184" y="905563"/>
                    <a:pt x="831344" y="892497"/>
                    <a:pt x="831344" y="926470"/>
                  </a:cubicBezTo>
                  <a:cubicBezTo>
                    <a:pt x="831344" y="960443"/>
                    <a:pt x="888829" y="1098949"/>
                    <a:pt x="956765" y="1067589"/>
                  </a:cubicBezTo>
                  <a:cubicBezTo>
                    <a:pt x="1024701" y="1036229"/>
                    <a:pt x="1197156" y="853297"/>
                    <a:pt x="1238963" y="738311"/>
                  </a:cubicBezTo>
                  <a:cubicBezTo>
                    <a:pt x="1280770" y="623325"/>
                    <a:pt x="1254641" y="476979"/>
                    <a:pt x="1207608" y="377673"/>
                  </a:cubicBezTo>
                  <a:cubicBezTo>
                    <a:pt x="1160575" y="278367"/>
                    <a:pt x="1087412" y="210421"/>
                    <a:pt x="956765" y="142475"/>
                  </a:cubicBezTo>
                  <a:cubicBezTo>
                    <a:pt x="826118" y="74529"/>
                    <a:pt x="536081" y="11808"/>
                    <a:pt x="423724" y="135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058266" y="2823288"/>
              <a:ext cx="705769" cy="463555"/>
            </a:xfrm>
            <a:custGeom>
              <a:avLst/>
              <a:gdLst>
                <a:gd name="connsiteX0" fmla="*/ 454900 w 705769"/>
                <a:gd name="connsiteY0" fmla="*/ 52277 h 463555"/>
                <a:gd name="connsiteX1" fmla="*/ 329479 w 705769"/>
                <a:gd name="connsiteY1" fmla="*/ 5237 h 463555"/>
                <a:gd name="connsiteX2" fmla="*/ 313801 w 705769"/>
                <a:gd name="connsiteY2" fmla="*/ 177716 h 463555"/>
                <a:gd name="connsiteX3" fmla="*/ 125669 w 705769"/>
                <a:gd name="connsiteY3" fmla="*/ 318835 h 463555"/>
                <a:gd name="connsiteX4" fmla="*/ 248 w 705769"/>
                <a:gd name="connsiteY4" fmla="*/ 412915 h 463555"/>
                <a:gd name="connsiteX5" fmla="*/ 157025 w 705769"/>
                <a:gd name="connsiteY5" fmla="*/ 459955 h 463555"/>
                <a:gd name="connsiteX6" fmla="*/ 392190 w 705769"/>
                <a:gd name="connsiteY6" fmla="*/ 318835 h 463555"/>
                <a:gd name="connsiteX7" fmla="*/ 407867 w 705769"/>
                <a:gd name="connsiteY7" fmla="*/ 193396 h 463555"/>
                <a:gd name="connsiteX8" fmla="*/ 423545 w 705769"/>
                <a:gd name="connsiteY8" fmla="*/ 99317 h 463555"/>
                <a:gd name="connsiteX9" fmla="*/ 705743 w 705769"/>
                <a:gd name="connsiteY9" fmla="*/ 130677 h 463555"/>
                <a:gd name="connsiteX10" fmla="*/ 454900 w 705769"/>
                <a:gd name="connsiteY10" fmla="*/ 52277 h 46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769" h="463555">
                  <a:moveTo>
                    <a:pt x="454900" y="52277"/>
                  </a:moveTo>
                  <a:cubicBezTo>
                    <a:pt x="392189" y="31370"/>
                    <a:pt x="352995" y="-15670"/>
                    <a:pt x="329479" y="5237"/>
                  </a:cubicBezTo>
                  <a:cubicBezTo>
                    <a:pt x="305962" y="26143"/>
                    <a:pt x="347769" y="125450"/>
                    <a:pt x="313801" y="177716"/>
                  </a:cubicBezTo>
                  <a:cubicBezTo>
                    <a:pt x="279833" y="229982"/>
                    <a:pt x="125669" y="318835"/>
                    <a:pt x="125669" y="318835"/>
                  </a:cubicBezTo>
                  <a:cubicBezTo>
                    <a:pt x="73410" y="358035"/>
                    <a:pt x="-4978" y="389395"/>
                    <a:pt x="248" y="412915"/>
                  </a:cubicBezTo>
                  <a:cubicBezTo>
                    <a:pt x="5474" y="436435"/>
                    <a:pt x="91701" y="475635"/>
                    <a:pt x="157025" y="459955"/>
                  </a:cubicBezTo>
                  <a:cubicBezTo>
                    <a:pt x="222349" y="444275"/>
                    <a:pt x="350383" y="363262"/>
                    <a:pt x="392190" y="318835"/>
                  </a:cubicBezTo>
                  <a:cubicBezTo>
                    <a:pt x="433997" y="274408"/>
                    <a:pt x="402641" y="229982"/>
                    <a:pt x="407867" y="193396"/>
                  </a:cubicBezTo>
                  <a:cubicBezTo>
                    <a:pt x="413093" y="156810"/>
                    <a:pt x="373899" y="109770"/>
                    <a:pt x="423545" y="99317"/>
                  </a:cubicBezTo>
                  <a:cubicBezTo>
                    <a:pt x="473191" y="88864"/>
                    <a:pt x="703130" y="141130"/>
                    <a:pt x="705743" y="130677"/>
                  </a:cubicBezTo>
                  <a:cubicBezTo>
                    <a:pt x="708356" y="120224"/>
                    <a:pt x="517611" y="73184"/>
                    <a:pt x="454900" y="52277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2213FC4-74CB-E043-883A-F15D4C42FDF6}"/>
                </a:ext>
              </a:extLst>
            </p:cNvPr>
            <p:cNvSpPr/>
            <p:nvPr/>
          </p:nvSpPr>
          <p:spPr>
            <a:xfrm>
              <a:off x="4881282" y="2958353"/>
              <a:ext cx="363071" cy="907676"/>
            </a:xfrm>
            <a:custGeom>
              <a:avLst/>
              <a:gdLst>
                <a:gd name="connsiteX0" fmla="*/ 6724 w 363071"/>
                <a:gd name="connsiteY0" fmla="*/ 766482 h 907676"/>
                <a:gd name="connsiteX1" fmla="*/ 147918 w 363071"/>
                <a:gd name="connsiteY1" fmla="*/ 658906 h 907676"/>
                <a:gd name="connsiteX2" fmla="*/ 194983 w 363071"/>
                <a:gd name="connsiteY2" fmla="*/ 558053 h 907676"/>
                <a:gd name="connsiteX3" fmla="*/ 194983 w 363071"/>
                <a:gd name="connsiteY3" fmla="*/ 443753 h 907676"/>
                <a:gd name="connsiteX4" fmla="*/ 141194 w 363071"/>
                <a:gd name="connsiteY4" fmla="*/ 316006 h 907676"/>
                <a:gd name="connsiteX5" fmla="*/ 53789 w 363071"/>
                <a:gd name="connsiteY5" fmla="*/ 201706 h 907676"/>
                <a:gd name="connsiteX6" fmla="*/ 0 w 363071"/>
                <a:gd name="connsiteY6" fmla="*/ 73959 h 907676"/>
                <a:gd name="connsiteX7" fmla="*/ 6724 w 363071"/>
                <a:gd name="connsiteY7" fmla="*/ 0 h 907676"/>
                <a:gd name="connsiteX8" fmla="*/ 80683 w 363071"/>
                <a:gd name="connsiteY8" fmla="*/ 0 h 907676"/>
                <a:gd name="connsiteX9" fmla="*/ 242047 w 363071"/>
                <a:gd name="connsiteY9" fmla="*/ 141194 h 907676"/>
                <a:gd name="connsiteX10" fmla="*/ 342900 w 363071"/>
                <a:gd name="connsiteY10" fmla="*/ 363071 h 907676"/>
                <a:gd name="connsiteX11" fmla="*/ 363071 w 363071"/>
                <a:gd name="connsiteY11" fmla="*/ 551329 h 907676"/>
                <a:gd name="connsiteX12" fmla="*/ 289112 w 363071"/>
                <a:gd name="connsiteY12" fmla="*/ 692523 h 907676"/>
                <a:gd name="connsiteX13" fmla="*/ 141194 w 363071"/>
                <a:gd name="connsiteY13" fmla="*/ 847165 h 907676"/>
                <a:gd name="connsiteX14" fmla="*/ 47065 w 363071"/>
                <a:gd name="connsiteY14" fmla="*/ 907676 h 907676"/>
                <a:gd name="connsiteX15" fmla="*/ 6724 w 363071"/>
                <a:gd name="connsiteY15" fmla="*/ 867335 h 907676"/>
                <a:gd name="connsiteX16" fmla="*/ 6724 w 363071"/>
                <a:gd name="connsiteY16" fmla="*/ 766482 h 90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3071" h="907676">
                  <a:moveTo>
                    <a:pt x="6724" y="766482"/>
                  </a:moveTo>
                  <a:lnTo>
                    <a:pt x="147918" y="658906"/>
                  </a:lnTo>
                  <a:lnTo>
                    <a:pt x="194983" y="558053"/>
                  </a:lnTo>
                  <a:lnTo>
                    <a:pt x="194983" y="443753"/>
                  </a:lnTo>
                  <a:lnTo>
                    <a:pt x="141194" y="316006"/>
                  </a:lnTo>
                  <a:lnTo>
                    <a:pt x="53789" y="201706"/>
                  </a:lnTo>
                  <a:lnTo>
                    <a:pt x="0" y="73959"/>
                  </a:lnTo>
                  <a:lnTo>
                    <a:pt x="6724" y="0"/>
                  </a:lnTo>
                  <a:lnTo>
                    <a:pt x="80683" y="0"/>
                  </a:lnTo>
                  <a:lnTo>
                    <a:pt x="242047" y="141194"/>
                  </a:lnTo>
                  <a:lnTo>
                    <a:pt x="342900" y="363071"/>
                  </a:lnTo>
                  <a:lnTo>
                    <a:pt x="363071" y="551329"/>
                  </a:lnTo>
                  <a:lnTo>
                    <a:pt x="289112" y="692523"/>
                  </a:lnTo>
                  <a:lnTo>
                    <a:pt x="141194" y="847165"/>
                  </a:lnTo>
                  <a:lnTo>
                    <a:pt x="47065" y="907676"/>
                  </a:lnTo>
                  <a:lnTo>
                    <a:pt x="6724" y="867335"/>
                  </a:lnTo>
                  <a:lnTo>
                    <a:pt x="6724" y="766482"/>
                  </a:lnTo>
                  <a:close/>
                </a:path>
              </a:pathLst>
            </a:custGeom>
            <a:solidFill>
              <a:srgbClr val="FF9A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95458" y="3012592"/>
              <a:ext cx="313306" cy="834313"/>
            </a:xfrm>
            <a:custGeom>
              <a:avLst/>
              <a:gdLst>
                <a:gd name="connsiteX0" fmla="*/ 41006 w 313306"/>
                <a:gd name="connsiteY0" fmla="*/ 4092 h 834313"/>
                <a:gd name="connsiteX1" fmla="*/ 182105 w 313306"/>
                <a:gd name="connsiteY1" fmla="*/ 317690 h 834313"/>
                <a:gd name="connsiteX2" fmla="*/ 197782 w 313306"/>
                <a:gd name="connsiteY2" fmla="*/ 568569 h 834313"/>
                <a:gd name="connsiteX3" fmla="*/ 9650 w 313306"/>
                <a:gd name="connsiteY3" fmla="*/ 756728 h 834313"/>
                <a:gd name="connsiteX4" fmla="*/ 56683 w 313306"/>
                <a:gd name="connsiteY4" fmla="*/ 819447 h 834313"/>
                <a:gd name="connsiteX5" fmla="*/ 307526 w 313306"/>
                <a:gd name="connsiteY5" fmla="*/ 490169 h 834313"/>
                <a:gd name="connsiteX6" fmla="*/ 213460 w 313306"/>
                <a:gd name="connsiteY6" fmla="*/ 160891 h 834313"/>
                <a:gd name="connsiteX7" fmla="*/ 41006 w 313306"/>
                <a:gd name="connsiteY7" fmla="*/ 4092 h 83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306" h="834313">
                  <a:moveTo>
                    <a:pt x="41006" y="4092"/>
                  </a:moveTo>
                  <a:cubicBezTo>
                    <a:pt x="35780" y="30225"/>
                    <a:pt x="155976" y="223611"/>
                    <a:pt x="182105" y="317690"/>
                  </a:cubicBezTo>
                  <a:cubicBezTo>
                    <a:pt x="208234" y="411769"/>
                    <a:pt x="226524" y="495396"/>
                    <a:pt x="197782" y="568569"/>
                  </a:cubicBezTo>
                  <a:cubicBezTo>
                    <a:pt x="169040" y="641742"/>
                    <a:pt x="33166" y="714915"/>
                    <a:pt x="9650" y="756728"/>
                  </a:cubicBezTo>
                  <a:cubicBezTo>
                    <a:pt x="-13867" y="798541"/>
                    <a:pt x="7037" y="863873"/>
                    <a:pt x="56683" y="819447"/>
                  </a:cubicBezTo>
                  <a:cubicBezTo>
                    <a:pt x="106329" y="775021"/>
                    <a:pt x="281397" y="599928"/>
                    <a:pt x="307526" y="490169"/>
                  </a:cubicBezTo>
                  <a:cubicBezTo>
                    <a:pt x="333655" y="380410"/>
                    <a:pt x="265719" y="239291"/>
                    <a:pt x="213460" y="160891"/>
                  </a:cubicBezTo>
                  <a:cubicBezTo>
                    <a:pt x="161201" y="82492"/>
                    <a:pt x="46232" y="-22041"/>
                    <a:pt x="41006" y="40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183879" y="3040812"/>
              <a:ext cx="235540" cy="164091"/>
            </a:xfrm>
            <a:custGeom>
              <a:avLst/>
              <a:gdLst>
                <a:gd name="connsiteX0" fmla="*/ 141155 w 235540"/>
                <a:gd name="connsiteY0" fmla="*/ 38592 h 164091"/>
                <a:gd name="connsiteX1" fmla="*/ 56 w 235540"/>
                <a:gd name="connsiteY1" fmla="*/ 148351 h 164091"/>
                <a:gd name="connsiteX2" fmla="*/ 125478 w 235540"/>
                <a:gd name="connsiteY2" fmla="*/ 148351 h 164091"/>
                <a:gd name="connsiteX3" fmla="*/ 235221 w 235540"/>
                <a:gd name="connsiteY3" fmla="*/ 7232 h 164091"/>
                <a:gd name="connsiteX4" fmla="*/ 141155 w 235540"/>
                <a:gd name="connsiteY4" fmla="*/ 38592 h 16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40" h="164091">
                  <a:moveTo>
                    <a:pt x="141155" y="38592"/>
                  </a:moveTo>
                  <a:cubicBezTo>
                    <a:pt x="101961" y="62112"/>
                    <a:pt x="2669" y="130058"/>
                    <a:pt x="56" y="148351"/>
                  </a:cubicBezTo>
                  <a:cubicBezTo>
                    <a:pt x="-2557" y="166644"/>
                    <a:pt x="86284" y="171871"/>
                    <a:pt x="125478" y="148351"/>
                  </a:cubicBezTo>
                  <a:cubicBezTo>
                    <a:pt x="164672" y="124831"/>
                    <a:pt x="229995" y="28138"/>
                    <a:pt x="235221" y="7232"/>
                  </a:cubicBezTo>
                  <a:cubicBezTo>
                    <a:pt x="240447" y="-13675"/>
                    <a:pt x="180349" y="15072"/>
                    <a:pt x="141155" y="385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Subtraction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624841-D7C4-E04D-BEFF-CFAC0D4D9BB3}"/>
              </a:ext>
            </a:extLst>
          </p:cNvPr>
          <p:cNvGrpSpPr/>
          <p:nvPr/>
        </p:nvGrpSpPr>
        <p:grpSpPr>
          <a:xfrm>
            <a:off x="6334962" y="2427260"/>
            <a:ext cx="2661806" cy="2661806"/>
            <a:chOff x="6334962" y="2427260"/>
            <a:chExt cx="2661806" cy="2661806"/>
          </a:xfrm>
        </p:grpSpPr>
        <p:sp>
          <p:nvSpPr>
            <p:cNvPr id="38" name="Freeform 37"/>
            <p:cNvSpPr/>
            <p:nvPr/>
          </p:nvSpPr>
          <p:spPr>
            <a:xfrm>
              <a:off x="6894521" y="2602231"/>
              <a:ext cx="1787255" cy="1630710"/>
            </a:xfrm>
            <a:custGeom>
              <a:avLst/>
              <a:gdLst>
                <a:gd name="connsiteX0" fmla="*/ 924983 w 1787255"/>
                <a:gd name="connsiteY0" fmla="*/ 0 h 1630710"/>
                <a:gd name="connsiteX1" fmla="*/ 454653 w 1787255"/>
                <a:gd name="connsiteY1" fmla="*/ 78399 h 1630710"/>
                <a:gd name="connsiteX2" fmla="*/ 94066 w 1787255"/>
                <a:gd name="connsiteY2" fmla="*/ 360637 h 1630710"/>
                <a:gd name="connsiteX3" fmla="*/ 0 w 1787255"/>
                <a:gd name="connsiteY3" fmla="*/ 752635 h 1630710"/>
                <a:gd name="connsiteX4" fmla="*/ 282198 w 1787255"/>
                <a:gd name="connsiteY4" fmla="*/ 1050553 h 1630710"/>
                <a:gd name="connsiteX5" fmla="*/ 721173 w 1787255"/>
                <a:gd name="connsiteY5" fmla="*/ 1254392 h 1630710"/>
                <a:gd name="connsiteX6" fmla="*/ 893628 w 1787255"/>
                <a:gd name="connsiteY6" fmla="*/ 1458231 h 1630710"/>
                <a:gd name="connsiteX7" fmla="*/ 1081760 w 1787255"/>
                <a:gd name="connsiteY7" fmla="*/ 1630710 h 1630710"/>
                <a:gd name="connsiteX8" fmla="*/ 1473701 w 1787255"/>
                <a:gd name="connsiteY8" fmla="*/ 1489591 h 1630710"/>
                <a:gd name="connsiteX9" fmla="*/ 1787255 w 1787255"/>
                <a:gd name="connsiteY9" fmla="*/ 1050553 h 1630710"/>
                <a:gd name="connsiteX10" fmla="*/ 1787255 w 1787255"/>
                <a:gd name="connsiteY10" fmla="*/ 627196 h 1630710"/>
                <a:gd name="connsiteX11" fmla="*/ 1630478 w 1787255"/>
                <a:gd name="connsiteY11" fmla="*/ 235198 h 1630710"/>
                <a:gd name="connsiteX12" fmla="*/ 1301247 w 1787255"/>
                <a:gd name="connsiteY12" fmla="*/ 62719 h 1630710"/>
                <a:gd name="connsiteX13" fmla="*/ 924983 w 1787255"/>
                <a:gd name="connsiteY13" fmla="*/ 0 h 163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7255" h="1630710">
                  <a:moveTo>
                    <a:pt x="924983" y="0"/>
                  </a:moveTo>
                  <a:lnTo>
                    <a:pt x="454653" y="78399"/>
                  </a:lnTo>
                  <a:lnTo>
                    <a:pt x="94066" y="360637"/>
                  </a:lnTo>
                  <a:lnTo>
                    <a:pt x="0" y="752635"/>
                  </a:lnTo>
                  <a:lnTo>
                    <a:pt x="282198" y="1050553"/>
                  </a:lnTo>
                  <a:lnTo>
                    <a:pt x="721173" y="1254392"/>
                  </a:lnTo>
                  <a:lnTo>
                    <a:pt x="893628" y="1458231"/>
                  </a:lnTo>
                  <a:lnTo>
                    <a:pt x="1081760" y="1630710"/>
                  </a:lnTo>
                  <a:lnTo>
                    <a:pt x="1473701" y="1489591"/>
                  </a:lnTo>
                  <a:lnTo>
                    <a:pt x="1787255" y="1050553"/>
                  </a:lnTo>
                  <a:lnTo>
                    <a:pt x="1787255" y="627196"/>
                  </a:lnTo>
                  <a:lnTo>
                    <a:pt x="1630478" y="235198"/>
                  </a:lnTo>
                  <a:lnTo>
                    <a:pt x="1301247" y="62719"/>
                  </a:lnTo>
                  <a:lnTo>
                    <a:pt x="924983" y="0"/>
                  </a:ln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4962" y="2427260"/>
              <a:ext cx="2661806" cy="2661806"/>
            </a:xfrm>
            <a:prstGeom prst="rect">
              <a:avLst/>
            </a:prstGeom>
          </p:spPr>
        </p:pic>
        <p:sp>
          <p:nvSpPr>
            <p:cNvPr id="42" name="Freeform 41"/>
            <p:cNvSpPr/>
            <p:nvPr/>
          </p:nvSpPr>
          <p:spPr>
            <a:xfrm>
              <a:off x="7516413" y="3295216"/>
              <a:ext cx="438975" cy="313598"/>
            </a:xfrm>
            <a:custGeom>
              <a:avLst/>
              <a:gdLst>
                <a:gd name="connsiteX0" fmla="*/ 47033 w 438975"/>
                <a:gd name="connsiteY0" fmla="*/ 47040 h 313598"/>
                <a:gd name="connsiteX1" fmla="*/ 0 w 438975"/>
                <a:gd name="connsiteY1" fmla="*/ 219519 h 313598"/>
                <a:gd name="connsiteX2" fmla="*/ 172455 w 438975"/>
                <a:gd name="connsiteY2" fmla="*/ 313598 h 313598"/>
                <a:gd name="connsiteX3" fmla="*/ 438975 w 438975"/>
                <a:gd name="connsiteY3" fmla="*/ 250879 h 313598"/>
                <a:gd name="connsiteX4" fmla="*/ 407620 w 438975"/>
                <a:gd name="connsiteY4" fmla="*/ 47040 h 313598"/>
                <a:gd name="connsiteX5" fmla="*/ 219488 w 438975"/>
                <a:gd name="connsiteY5" fmla="*/ 0 h 313598"/>
                <a:gd name="connsiteX6" fmla="*/ 47033 w 438975"/>
                <a:gd name="connsiteY6" fmla="*/ 47040 h 31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975" h="313598">
                  <a:moveTo>
                    <a:pt x="47033" y="47040"/>
                  </a:moveTo>
                  <a:lnTo>
                    <a:pt x="0" y="219519"/>
                  </a:lnTo>
                  <a:lnTo>
                    <a:pt x="172455" y="313598"/>
                  </a:lnTo>
                  <a:lnTo>
                    <a:pt x="438975" y="250879"/>
                  </a:lnTo>
                  <a:lnTo>
                    <a:pt x="407620" y="47040"/>
                  </a:lnTo>
                  <a:lnTo>
                    <a:pt x="219488" y="0"/>
                  </a:lnTo>
                  <a:lnTo>
                    <a:pt x="47033" y="4704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614371" y="3335362"/>
              <a:ext cx="256011" cy="226578"/>
            </a:xfrm>
            <a:custGeom>
              <a:avLst/>
              <a:gdLst>
                <a:gd name="connsiteX0" fmla="*/ 81037 w 256011"/>
                <a:gd name="connsiteY0" fmla="*/ 6894 h 226578"/>
                <a:gd name="connsiteX1" fmla="*/ 2649 w 256011"/>
                <a:gd name="connsiteY1" fmla="*/ 163693 h 226578"/>
                <a:gd name="connsiteX2" fmla="*/ 175104 w 256011"/>
                <a:gd name="connsiteY2" fmla="*/ 226413 h 226578"/>
                <a:gd name="connsiteX3" fmla="*/ 253492 w 256011"/>
                <a:gd name="connsiteY3" fmla="*/ 148013 h 226578"/>
                <a:gd name="connsiteX4" fmla="*/ 222137 w 256011"/>
                <a:gd name="connsiteY4" fmla="*/ 38254 h 226578"/>
                <a:gd name="connsiteX5" fmla="*/ 81037 w 256011"/>
                <a:gd name="connsiteY5" fmla="*/ 6894 h 22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11" h="226578">
                  <a:moveTo>
                    <a:pt x="81037" y="6894"/>
                  </a:moveTo>
                  <a:cubicBezTo>
                    <a:pt x="44456" y="27801"/>
                    <a:pt x="-13029" y="127106"/>
                    <a:pt x="2649" y="163693"/>
                  </a:cubicBezTo>
                  <a:cubicBezTo>
                    <a:pt x="18327" y="200280"/>
                    <a:pt x="133297" y="229026"/>
                    <a:pt x="175104" y="226413"/>
                  </a:cubicBezTo>
                  <a:cubicBezTo>
                    <a:pt x="216911" y="223800"/>
                    <a:pt x="245653" y="179373"/>
                    <a:pt x="253492" y="148013"/>
                  </a:cubicBezTo>
                  <a:cubicBezTo>
                    <a:pt x="261331" y="116653"/>
                    <a:pt x="250880" y="59161"/>
                    <a:pt x="222137" y="38254"/>
                  </a:cubicBezTo>
                  <a:cubicBezTo>
                    <a:pt x="193395" y="17348"/>
                    <a:pt x="117618" y="-14013"/>
                    <a:pt x="81037" y="6894"/>
                  </a:cubicBez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7646776" y="3414632"/>
              <a:ext cx="155561" cy="86016"/>
            </a:xfrm>
            <a:custGeom>
              <a:avLst/>
              <a:gdLst>
                <a:gd name="connsiteX0" fmla="*/ 141155 w 235540"/>
                <a:gd name="connsiteY0" fmla="*/ 38592 h 164091"/>
                <a:gd name="connsiteX1" fmla="*/ 56 w 235540"/>
                <a:gd name="connsiteY1" fmla="*/ 148351 h 164091"/>
                <a:gd name="connsiteX2" fmla="*/ 125478 w 235540"/>
                <a:gd name="connsiteY2" fmla="*/ 148351 h 164091"/>
                <a:gd name="connsiteX3" fmla="*/ 235221 w 235540"/>
                <a:gd name="connsiteY3" fmla="*/ 7232 h 164091"/>
                <a:gd name="connsiteX4" fmla="*/ 141155 w 235540"/>
                <a:gd name="connsiteY4" fmla="*/ 38592 h 16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40" h="164091">
                  <a:moveTo>
                    <a:pt x="141155" y="38592"/>
                  </a:moveTo>
                  <a:cubicBezTo>
                    <a:pt x="101961" y="62112"/>
                    <a:pt x="2669" y="130058"/>
                    <a:pt x="56" y="148351"/>
                  </a:cubicBezTo>
                  <a:cubicBezTo>
                    <a:pt x="-2557" y="166644"/>
                    <a:pt x="86284" y="171871"/>
                    <a:pt x="125478" y="148351"/>
                  </a:cubicBezTo>
                  <a:cubicBezTo>
                    <a:pt x="164672" y="124831"/>
                    <a:pt x="229995" y="28138"/>
                    <a:pt x="235221" y="7232"/>
                  </a:cubicBezTo>
                  <a:cubicBezTo>
                    <a:pt x="240447" y="-13675"/>
                    <a:pt x="180349" y="15072"/>
                    <a:pt x="141155" y="385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0958889-1D16-404E-9A5A-002EB2FFB8C6}"/>
                </a:ext>
              </a:extLst>
            </p:cNvPr>
            <p:cNvSpPr/>
            <p:nvPr/>
          </p:nvSpPr>
          <p:spPr>
            <a:xfrm>
              <a:off x="8158827" y="2863966"/>
              <a:ext cx="363071" cy="907676"/>
            </a:xfrm>
            <a:custGeom>
              <a:avLst/>
              <a:gdLst>
                <a:gd name="connsiteX0" fmla="*/ 6724 w 363071"/>
                <a:gd name="connsiteY0" fmla="*/ 766482 h 907676"/>
                <a:gd name="connsiteX1" fmla="*/ 147918 w 363071"/>
                <a:gd name="connsiteY1" fmla="*/ 658906 h 907676"/>
                <a:gd name="connsiteX2" fmla="*/ 194983 w 363071"/>
                <a:gd name="connsiteY2" fmla="*/ 558053 h 907676"/>
                <a:gd name="connsiteX3" fmla="*/ 194983 w 363071"/>
                <a:gd name="connsiteY3" fmla="*/ 443753 h 907676"/>
                <a:gd name="connsiteX4" fmla="*/ 141194 w 363071"/>
                <a:gd name="connsiteY4" fmla="*/ 316006 h 907676"/>
                <a:gd name="connsiteX5" fmla="*/ 53789 w 363071"/>
                <a:gd name="connsiteY5" fmla="*/ 201706 h 907676"/>
                <a:gd name="connsiteX6" fmla="*/ 0 w 363071"/>
                <a:gd name="connsiteY6" fmla="*/ 73959 h 907676"/>
                <a:gd name="connsiteX7" fmla="*/ 6724 w 363071"/>
                <a:gd name="connsiteY7" fmla="*/ 0 h 907676"/>
                <a:gd name="connsiteX8" fmla="*/ 80683 w 363071"/>
                <a:gd name="connsiteY8" fmla="*/ 0 h 907676"/>
                <a:gd name="connsiteX9" fmla="*/ 242047 w 363071"/>
                <a:gd name="connsiteY9" fmla="*/ 141194 h 907676"/>
                <a:gd name="connsiteX10" fmla="*/ 342900 w 363071"/>
                <a:gd name="connsiteY10" fmla="*/ 363071 h 907676"/>
                <a:gd name="connsiteX11" fmla="*/ 363071 w 363071"/>
                <a:gd name="connsiteY11" fmla="*/ 551329 h 907676"/>
                <a:gd name="connsiteX12" fmla="*/ 289112 w 363071"/>
                <a:gd name="connsiteY12" fmla="*/ 692523 h 907676"/>
                <a:gd name="connsiteX13" fmla="*/ 141194 w 363071"/>
                <a:gd name="connsiteY13" fmla="*/ 847165 h 907676"/>
                <a:gd name="connsiteX14" fmla="*/ 47065 w 363071"/>
                <a:gd name="connsiteY14" fmla="*/ 907676 h 907676"/>
                <a:gd name="connsiteX15" fmla="*/ 6724 w 363071"/>
                <a:gd name="connsiteY15" fmla="*/ 867335 h 907676"/>
                <a:gd name="connsiteX16" fmla="*/ 6724 w 363071"/>
                <a:gd name="connsiteY16" fmla="*/ 766482 h 90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3071" h="907676">
                  <a:moveTo>
                    <a:pt x="6724" y="766482"/>
                  </a:moveTo>
                  <a:lnTo>
                    <a:pt x="147918" y="658906"/>
                  </a:lnTo>
                  <a:lnTo>
                    <a:pt x="194983" y="558053"/>
                  </a:lnTo>
                  <a:lnTo>
                    <a:pt x="194983" y="443753"/>
                  </a:lnTo>
                  <a:lnTo>
                    <a:pt x="141194" y="316006"/>
                  </a:lnTo>
                  <a:lnTo>
                    <a:pt x="53789" y="201706"/>
                  </a:lnTo>
                  <a:lnTo>
                    <a:pt x="0" y="73959"/>
                  </a:lnTo>
                  <a:lnTo>
                    <a:pt x="6724" y="0"/>
                  </a:lnTo>
                  <a:lnTo>
                    <a:pt x="80683" y="0"/>
                  </a:lnTo>
                  <a:lnTo>
                    <a:pt x="242047" y="141194"/>
                  </a:lnTo>
                  <a:lnTo>
                    <a:pt x="342900" y="363071"/>
                  </a:lnTo>
                  <a:lnTo>
                    <a:pt x="363071" y="551329"/>
                  </a:lnTo>
                  <a:lnTo>
                    <a:pt x="289112" y="692523"/>
                  </a:lnTo>
                  <a:lnTo>
                    <a:pt x="141194" y="847165"/>
                  </a:lnTo>
                  <a:lnTo>
                    <a:pt x="47065" y="907676"/>
                  </a:lnTo>
                  <a:lnTo>
                    <a:pt x="6724" y="867335"/>
                  </a:lnTo>
                  <a:lnTo>
                    <a:pt x="6724" y="76648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964741A-C29E-594D-BB71-4183AEE68854}"/>
                </a:ext>
              </a:extLst>
            </p:cNvPr>
            <p:cNvSpPr/>
            <p:nvPr/>
          </p:nvSpPr>
          <p:spPr>
            <a:xfrm>
              <a:off x="8173003" y="2918205"/>
              <a:ext cx="313306" cy="834313"/>
            </a:xfrm>
            <a:custGeom>
              <a:avLst/>
              <a:gdLst>
                <a:gd name="connsiteX0" fmla="*/ 41006 w 313306"/>
                <a:gd name="connsiteY0" fmla="*/ 4092 h 834313"/>
                <a:gd name="connsiteX1" fmla="*/ 182105 w 313306"/>
                <a:gd name="connsiteY1" fmla="*/ 317690 h 834313"/>
                <a:gd name="connsiteX2" fmla="*/ 197782 w 313306"/>
                <a:gd name="connsiteY2" fmla="*/ 568569 h 834313"/>
                <a:gd name="connsiteX3" fmla="*/ 9650 w 313306"/>
                <a:gd name="connsiteY3" fmla="*/ 756728 h 834313"/>
                <a:gd name="connsiteX4" fmla="*/ 56683 w 313306"/>
                <a:gd name="connsiteY4" fmla="*/ 819447 h 834313"/>
                <a:gd name="connsiteX5" fmla="*/ 307526 w 313306"/>
                <a:gd name="connsiteY5" fmla="*/ 490169 h 834313"/>
                <a:gd name="connsiteX6" fmla="*/ 213460 w 313306"/>
                <a:gd name="connsiteY6" fmla="*/ 160891 h 834313"/>
                <a:gd name="connsiteX7" fmla="*/ 41006 w 313306"/>
                <a:gd name="connsiteY7" fmla="*/ 4092 h 83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306" h="834313">
                  <a:moveTo>
                    <a:pt x="41006" y="4092"/>
                  </a:moveTo>
                  <a:cubicBezTo>
                    <a:pt x="35780" y="30225"/>
                    <a:pt x="155976" y="223611"/>
                    <a:pt x="182105" y="317690"/>
                  </a:cubicBezTo>
                  <a:cubicBezTo>
                    <a:pt x="208234" y="411769"/>
                    <a:pt x="226524" y="495396"/>
                    <a:pt x="197782" y="568569"/>
                  </a:cubicBezTo>
                  <a:cubicBezTo>
                    <a:pt x="169040" y="641742"/>
                    <a:pt x="33166" y="714915"/>
                    <a:pt x="9650" y="756728"/>
                  </a:cubicBezTo>
                  <a:cubicBezTo>
                    <a:pt x="-13867" y="798541"/>
                    <a:pt x="7037" y="863873"/>
                    <a:pt x="56683" y="819447"/>
                  </a:cubicBezTo>
                  <a:cubicBezTo>
                    <a:pt x="106329" y="775021"/>
                    <a:pt x="281397" y="599928"/>
                    <a:pt x="307526" y="490169"/>
                  </a:cubicBezTo>
                  <a:cubicBezTo>
                    <a:pt x="333655" y="380410"/>
                    <a:pt x="265719" y="239291"/>
                    <a:pt x="213460" y="160891"/>
                  </a:cubicBezTo>
                  <a:cubicBezTo>
                    <a:pt x="161201" y="82492"/>
                    <a:pt x="46232" y="-22041"/>
                    <a:pt x="41006" y="4092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867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val 159">
            <a:extLst>
              <a:ext uri="{FF2B5EF4-FFF2-40B4-BE49-F238E27FC236}">
                <a16:creationId xmlns:a16="http://schemas.microsoft.com/office/drawing/2014/main" id="{17452E95-BE0F-5A47-B1CC-6B1F0D94693F}"/>
              </a:ext>
            </a:extLst>
          </p:cNvPr>
          <p:cNvSpPr/>
          <p:nvPr/>
        </p:nvSpPr>
        <p:spPr>
          <a:xfrm>
            <a:off x="1184900" y="5178288"/>
            <a:ext cx="1935170" cy="1550504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2B117-6C2B-7945-8D5B-600DE577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7752"/>
          </a:xfrm>
        </p:spPr>
        <p:txBody>
          <a:bodyPr/>
          <a:lstStyle/>
          <a:p>
            <a:r>
              <a:rPr lang="en-US" dirty="0"/>
              <a:t>General Linear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F204F-D057-874F-8588-ECBE94090805}"/>
              </a:ext>
            </a:extLst>
          </p:cNvPr>
          <p:cNvSpPr txBox="1"/>
          <p:nvPr/>
        </p:nvSpPr>
        <p:spPr>
          <a:xfrm>
            <a:off x="51874" y="2612226"/>
            <a:ext cx="94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C76F5-6E73-F34A-A200-0F67C4E77153}"/>
              </a:ext>
            </a:extLst>
          </p:cNvPr>
          <p:cNvSpPr txBox="1"/>
          <p:nvPr/>
        </p:nvSpPr>
        <p:spPr>
          <a:xfrm>
            <a:off x="461217" y="3325107"/>
            <a:ext cx="535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CAT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D9135F5-AC80-394D-B4C2-5635B7A8B219}"/>
              </a:ext>
            </a:extLst>
          </p:cNvPr>
          <p:cNvGrpSpPr/>
          <p:nvPr/>
        </p:nvGrpSpPr>
        <p:grpSpPr>
          <a:xfrm>
            <a:off x="1162878" y="2432716"/>
            <a:ext cx="7881732" cy="364178"/>
            <a:chOff x="1162878" y="2939611"/>
            <a:chExt cx="7881732" cy="364178"/>
          </a:xfrm>
        </p:grpSpPr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D9B7DFA7-1C05-4849-931D-94A7DC912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878" y="2939613"/>
              <a:ext cx="832625" cy="364176"/>
            </a:xfrm>
            <a:prstGeom prst="bentConnector3">
              <a:avLst>
                <a:gd name="adj1" fmla="val 2970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C3ACF01-A63A-0D44-A4C7-D7F60C6D853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24843" y="2939612"/>
              <a:ext cx="1711331" cy="364177"/>
            </a:xfrm>
            <a:prstGeom prst="bentConnector3">
              <a:avLst>
                <a:gd name="adj1" fmla="val 92112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99E814F9-E309-FC4B-8C02-9819EB488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976" y="2944769"/>
              <a:ext cx="1324898" cy="359020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EA6D77E-BE39-A549-BA30-B567C398E1C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094" y="2944768"/>
              <a:ext cx="1711329" cy="359020"/>
            </a:xfrm>
            <a:prstGeom prst="bentConnector3">
              <a:avLst>
                <a:gd name="adj1" fmla="val 87244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8B75BCD6-45BE-A945-8905-2D3140FF3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041" y="2944769"/>
              <a:ext cx="967746" cy="359020"/>
            </a:xfrm>
            <a:prstGeom prst="bentConnector3">
              <a:avLst>
                <a:gd name="adj1" fmla="val 2979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EDC9036A-8F77-A44F-82D8-0484D320858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75964" y="2939611"/>
              <a:ext cx="2002990" cy="364178"/>
            </a:xfrm>
            <a:prstGeom prst="bentConnector3">
              <a:avLst>
                <a:gd name="adj1" fmla="val 65383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FDF4FAF4-5920-4B4E-BAA5-DB7036937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9615" y="2940086"/>
              <a:ext cx="807248" cy="363703"/>
            </a:xfrm>
            <a:prstGeom prst="bentConnector3">
              <a:avLst>
                <a:gd name="adj1" fmla="val 4630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E07139C1-D1B6-4542-9A34-2AB9D3B500D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15972" y="2939611"/>
              <a:ext cx="428638" cy="364178"/>
            </a:xfrm>
            <a:prstGeom prst="bentConnector3">
              <a:avLst>
                <a:gd name="adj1" fmla="val 3553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B2B9CD6-609C-3942-9ABC-E28BF706A73C}"/>
              </a:ext>
            </a:extLst>
          </p:cNvPr>
          <p:cNvGrpSpPr/>
          <p:nvPr/>
        </p:nvGrpSpPr>
        <p:grpSpPr>
          <a:xfrm>
            <a:off x="1184901" y="3153324"/>
            <a:ext cx="7859708" cy="364180"/>
            <a:chOff x="1184901" y="3660219"/>
            <a:chExt cx="7859708" cy="364180"/>
          </a:xfrm>
        </p:grpSpPr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7EBDA33D-B1D2-1C4C-871E-E34CD28EA3F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84901" y="3667954"/>
              <a:ext cx="1935169" cy="356444"/>
            </a:xfrm>
            <a:prstGeom prst="bentConnector3">
              <a:avLst>
                <a:gd name="adj1" fmla="val 29456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97F2BB9E-DDD8-AD4E-8FF9-CF57D791F4BB}"/>
                </a:ext>
              </a:extLst>
            </p:cNvPr>
            <p:cNvCxnSpPr>
              <a:cxnSpLocks/>
            </p:cNvCxnSpPr>
            <p:nvPr/>
          </p:nvCxnSpPr>
          <p:spPr>
            <a:xfrm>
              <a:off x="2863349" y="3665379"/>
              <a:ext cx="1394977" cy="359020"/>
            </a:xfrm>
            <a:prstGeom prst="bentConnector3">
              <a:avLst>
                <a:gd name="adj1" fmla="val 26983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5BEC1DCC-10DB-0149-8CBD-673BB27CD5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71724" y="3660219"/>
              <a:ext cx="1339761" cy="364179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>
              <a:extLst>
                <a:ext uri="{FF2B5EF4-FFF2-40B4-BE49-F238E27FC236}">
                  <a16:creationId xmlns:a16="http://schemas.microsoft.com/office/drawing/2014/main" id="{3A0DE9EA-02FD-CA4E-971E-C9E75260B601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21" y="3660221"/>
              <a:ext cx="1494513" cy="364178"/>
            </a:xfrm>
            <a:prstGeom prst="bentConnector3">
              <a:avLst>
                <a:gd name="adj1" fmla="val 22946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FFBDF964-9C1D-0E4A-A3EA-4B6B5A7E832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36776" y="3665376"/>
              <a:ext cx="1869450" cy="359023"/>
            </a:xfrm>
            <a:prstGeom prst="bentConnector3">
              <a:avLst>
                <a:gd name="adj1" fmla="val 32432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38624308-00A4-084D-8B3E-B393B4921665}"/>
                </a:ext>
              </a:extLst>
            </p:cNvPr>
            <p:cNvCxnSpPr>
              <a:cxnSpLocks/>
            </p:cNvCxnSpPr>
            <p:nvPr/>
          </p:nvCxnSpPr>
          <p:spPr>
            <a:xfrm>
              <a:off x="7684316" y="3667954"/>
              <a:ext cx="1360293" cy="356445"/>
            </a:xfrm>
            <a:prstGeom prst="bentConnector3">
              <a:avLst>
                <a:gd name="adj1" fmla="val 9814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1A76629-39EC-DB43-8AC6-8B05862418E0}"/>
              </a:ext>
            </a:extLst>
          </p:cNvPr>
          <p:cNvSpPr txBox="1"/>
          <p:nvPr/>
        </p:nvSpPr>
        <p:spPr>
          <a:xfrm>
            <a:off x="0" y="4544883"/>
            <a:ext cx="9965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Region 1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7AC7EF7-2135-344B-AF7F-7CD3FB0AD28F}"/>
              </a:ext>
            </a:extLst>
          </p:cNvPr>
          <p:cNvGrpSpPr/>
          <p:nvPr/>
        </p:nvGrpSpPr>
        <p:grpSpPr>
          <a:xfrm>
            <a:off x="1130472" y="4377180"/>
            <a:ext cx="7881732" cy="364178"/>
            <a:chOff x="1162878" y="2939611"/>
            <a:chExt cx="7881732" cy="364178"/>
          </a:xfrm>
        </p:grpSpPr>
        <p:cxnSp>
          <p:nvCxnSpPr>
            <p:cNvPr id="121" name="Elbow Connector 120">
              <a:extLst>
                <a:ext uri="{FF2B5EF4-FFF2-40B4-BE49-F238E27FC236}">
                  <a16:creationId xmlns:a16="http://schemas.microsoft.com/office/drawing/2014/main" id="{9E3C96AF-6F92-8340-B92B-DDF297130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878" y="2939613"/>
              <a:ext cx="832625" cy="364176"/>
            </a:xfrm>
            <a:prstGeom prst="bentConnector3">
              <a:avLst>
                <a:gd name="adj1" fmla="val 29707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Elbow Connector 121">
              <a:extLst>
                <a:ext uri="{FF2B5EF4-FFF2-40B4-BE49-F238E27FC236}">
                  <a16:creationId xmlns:a16="http://schemas.microsoft.com/office/drawing/2014/main" id="{B2D26203-6033-FE46-A5B1-489039B581B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57249" y="2939612"/>
              <a:ext cx="1678925" cy="364177"/>
            </a:xfrm>
            <a:prstGeom prst="bentConnector3">
              <a:avLst>
                <a:gd name="adj1" fmla="val 92001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>
              <a:extLst>
                <a:ext uri="{FF2B5EF4-FFF2-40B4-BE49-F238E27FC236}">
                  <a16:creationId xmlns:a16="http://schemas.microsoft.com/office/drawing/2014/main" id="{7EFD7963-8BA9-8B41-A593-AC54DF70FA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976" y="2944769"/>
              <a:ext cx="1324898" cy="359020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>
              <a:extLst>
                <a:ext uri="{FF2B5EF4-FFF2-40B4-BE49-F238E27FC236}">
                  <a16:creationId xmlns:a16="http://schemas.microsoft.com/office/drawing/2014/main" id="{E269ADDC-1EEE-4B4E-8E41-F3511C861E0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094" y="2944768"/>
              <a:ext cx="1711329" cy="359020"/>
            </a:xfrm>
            <a:prstGeom prst="bentConnector3">
              <a:avLst>
                <a:gd name="adj1" fmla="val 87244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Elbow Connector 124">
              <a:extLst>
                <a:ext uri="{FF2B5EF4-FFF2-40B4-BE49-F238E27FC236}">
                  <a16:creationId xmlns:a16="http://schemas.microsoft.com/office/drawing/2014/main" id="{66E762FC-77E6-AA4F-9DAD-D5C970F762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041" y="2939611"/>
              <a:ext cx="600619" cy="364178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lbow Connector 125">
              <a:extLst>
                <a:ext uri="{FF2B5EF4-FFF2-40B4-BE49-F238E27FC236}">
                  <a16:creationId xmlns:a16="http://schemas.microsoft.com/office/drawing/2014/main" id="{20A04409-F3C8-C343-B2B5-60F2D599331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75964" y="2939611"/>
              <a:ext cx="2002990" cy="364178"/>
            </a:xfrm>
            <a:prstGeom prst="bentConnector3">
              <a:avLst>
                <a:gd name="adj1" fmla="val 6538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lbow Connector 126">
              <a:extLst>
                <a:ext uri="{FF2B5EF4-FFF2-40B4-BE49-F238E27FC236}">
                  <a16:creationId xmlns:a16="http://schemas.microsoft.com/office/drawing/2014/main" id="{41107DA3-2023-F54C-9595-1352652F3E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9615" y="2940086"/>
              <a:ext cx="807248" cy="363703"/>
            </a:xfrm>
            <a:prstGeom prst="bentConnector3">
              <a:avLst>
                <a:gd name="adj1" fmla="val 46307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lbow Connector 127">
              <a:extLst>
                <a:ext uri="{FF2B5EF4-FFF2-40B4-BE49-F238E27FC236}">
                  <a16:creationId xmlns:a16="http://schemas.microsoft.com/office/drawing/2014/main" id="{DE5FCC15-B9F6-4142-82B2-BA796590D8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48378" y="2939611"/>
              <a:ext cx="396232" cy="364178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313BE2F-472B-5B43-8F21-C3A57C57029B}"/>
              </a:ext>
            </a:extLst>
          </p:cNvPr>
          <p:cNvSpPr txBox="1"/>
          <p:nvPr/>
        </p:nvSpPr>
        <p:spPr>
          <a:xfrm>
            <a:off x="4508247" y="5559116"/>
            <a:ext cx="216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β</a:t>
            </a:r>
            <a:r>
              <a:rPr lang="en-US" sz="2800" b="1" baseline="-25000" dirty="0">
                <a:solidFill>
                  <a:srgbClr val="FFC000"/>
                </a:solidFill>
              </a:rPr>
              <a:t>P</a:t>
            </a:r>
            <a:r>
              <a:rPr lang="en-US" sz="2800" b="1" dirty="0">
                <a:solidFill>
                  <a:srgbClr val="FFC000"/>
                </a:solidFill>
              </a:rPr>
              <a:t> = 1.0</a:t>
            </a:r>
            <a:r>
              <a:rPr lang="en-US" sz="2800" b="1" baseline="-250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E9CCD6A-99EE-4A44-B17F-A9E584CE12F1}"/>
              </a:ext>
            </a:extLst>
          </p:cNvPr>
          <p:cNvSpPr/>
          <p:nvPr/>
        </p:nvSpPr>
        <p:spPr>
          <a:xfrm>
            <a:off x="6371271" y="5569669"/>
            <a:ext cx="170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β</a:t>
            </a:r>
            <a:r>
              <a:rPr lang="en-US" sz="2800" b="1" baseline="-25000" dirty="0">
                <a:solidFill>
                  <a:srgbClr val="00B0F0"/>
                </a:solidFill>
              </a:rPr>
              <a:t>C </a:t>
            </a:r>
            <a:r>
              <a:rPr lang="en-US" sz="2800" b="1" dirty="0">
                <a:solidFill>
                  <a:srgbClr val="00B0F0"/>
                </a:solidFill>
              </a:rPr>
              <a:t>= 0.0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260A97-0D7A-D749-BC7C-475193A745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95" y="4949161"/>
            <a:ext cx="2653062" cy="2653063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90DC68FA-37B3-3749-B3C6-34E4B4B6A585}"/>
              </a:ext>
            </a:extLst>
          </p:cNvPr>
          <p:cNvGrpSpPr/>
          <p:nvPr/>
        </p:nvGrpSpPr>
        <p:grpSpPr>
          <a:xfrm>
            <a:off x="728886" y="4953972"/>
            <a:ext cx="1039147" cy="770967"/>
            <a:chOff x="728886" y="4953972"/>
            <a:chExt cx="1039147" cy="770967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E4F959-CBCD-9645-9DA1-591B04FE9A69}"/>
                </a:ext>
              </a:extLst>
            </p:cNvPr>
            <p:cNvSpPr/>
            <p:nvPr/>
          </p:nvSpPr>
          <p:spPr>
            <a:xfrm>
              <a:off x="1579190" y="5536096"/>
              <a:ext cx="188843" cy="18884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D3F73AAC-112A-A247-A2B3-537CA8FE0D34}"/>
                </a:ext>
              </a:extLst>
            </p:cNvPr>
            <p:cNvCxnSpPr>
              <a:stCxn id="161" idx="1"/>
            </p:cNvCxnSpPr>
            <p:nvPr/>
          </p:nvCxnSpPr>
          <p:spPr>
            <a:xfrm flipH="1" flipV="1">
              <a:off x="728886" y="4953972"/>
              <a:ext cx="877959" cy="60977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69B44521-2B8B-D441-8157-00A893774549}"/>
              </a:ext>
            </a:extLst>
          </p:cNvPr>
          <p:cNvSpPr/>
          <p:nvPr/>
        </p:nvSpPr>
        <p:spPr>
          <a:xfrm>
            <a:off x="1583711" y="5536096"/>
            <a:ext cx="188843" cy="188843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343DB98-0C92-6742-83FD-72EEEE8B5BBF}"/>
              </a:ext>
            </a:extLst>
          </p:cNvPr>
          <p:cNvSpPr txBox="1"/>
          <p:nvPr/>
        </p:nvSpPr>
        <p:spPr>
          <a:xfrm>
            <a:off x="3223095" y="5097451"/>
            <a:ext cx="143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Region1 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C21C6A-89BF-264F-A70C-A1DA8EA6D52A}"/>
              </a:ext>
            </a:extLst>
          </p:cNvPr>
          <p:cNvGrpSpPr/>
          <p:nvPr/>
        </p:nvGrpSpPr>
        <p:grpSpPr>
          <a:xfrm>
            <a:off x="4338115" y="6245048"/>
            <a:ext cx="3384029" cy="636232"/>
            <a:chOff x="4338115" y="6245048"/>
            <a:chExt cx="3384029" cy="636232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7B7B5B2-1358-A24A-8AD2-DAABBB21F8CC}"/>
                </a:ext>
              </a:extLst>
            </p:cNvPr>
            <p:cNvGrpSpPr/>
            <p:nvPr/>
          </p:nvGrpSpPr>
          <p:grpSpPr>
            <a:xfrm>
              <a:off x="4431454" y="6245048"/>
              <a:ext cx="3252862" cy="298953"/>
              <a:chOff x="3794608" y="6279542"/>
              <a:chExt cx="4821364" cy="298953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892CA5B7-02E8-2D48-893B-1105C4A049D0}"/>
                  </a:ext>
                </a:extLst>
              </p:cNvPr>
              <p:cNvSpPr/>
              <p:nvPr/>
            </p:nvSpPr>
            <p:spPr>
              <a:xfrm>
                <a:off x="3794608" y="6279543"/>
                <a:ext cx="2423201" cy="298952"/>
              </a:xfrm>
              <a:prstGeom prst="rect">
                <a:avLst/>
              </a:prstGeom>
              <a:gradFill flip="none" rotWithShape="1">
                <a:gsLst>
                  <a:gs pos="0">
                    <a:srgbClr val="0070C0"/>
                  </a:gs>
                  <a:gs pos="92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tx1">
                      <a:lumMod val="6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C3159ED-1AE8-D641-9A4B-85001DD8AD52}"/>
                  </a:ext>
                </a:extLst>
              </p:cNvPr>
              <p:cNvSpPr/>
              <p:nvPr/>
            </p:nvSpPr>
            <p:spPr>
              <a:xfrm rot="10800000">
                <a:off x="6192771" y="6279542"/>
                <a:ext cx="2423201" cy="298951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92000">
                    <a:srgbClr val="FFFF00"/>
                  </a:gs>
                  <a:gs pos="100000">
                    <a:schemeClr val="tx1">
                      <a:lumMod val="6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68EEA31-9FFA-D54C-BA65-054808313C7C}"/>
                </a:ext>
              </a:extLst>
            </p:cNvPr>
            <p:cNvSpPr txBox="1"/>
            <p:nvPr/>
          </p:nvSpPr>
          <p:spPr>
            <a:xfrm>
              <a:off x="7420458" y="65119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C50F359-40AB-084E-9760-6AD258EB4234}"/>
                </a:ext>
              </a:extLst>
            </p:cNvPr>
            <p:cNvSpPr txBox="1"/>
            <p:nvPr/>
          </p:nvSpPr>
          <p:spPr>
            <a:xfrm>
              <a:off x="6932828" y="65119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F685DE9B-C8D9-5840-988E-46D76B1E4186}"/>
                </a:ext>
              </a:extLst>
            </p:cNvPr>
            <p:cNvSpPr txBox="1"/>
            <p:nvPr/>
          </p:nvSpPr>
          <p:spPr>
            <a:xfrm>
              <a:off x="6445198" y="65119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21F4FF9-28AF-CF40-81A6-EF0921403EEA}"/>
                </a:ext>
              </a:extLst>
            </p:cNvPr>
            <p:cNvSpPr txBox="1"/>
            <p:nvPr/>
          </p:nvSpPr>
          <p:spPr>
            <a:xfrm>
              <a:off x="5957568" y="65119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DADA911A-5661-A946-8318-E27691CD753E}"/>
                </a:ext>
              </a:extLst>
            </p:cNvPr>
            <p:cNvSpPr txBox="1"/>
            <p:nvPr/>
          </p:nvSpPr>
          <p:spPr>
            <a:xfrm>
              <a:off x="4338115" y="651194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E19990A-0DFE-9741-BBC1-3BD96E4A2466}"/>
                </a:ext>
              </a:extLst>
            </p:cNvPr>
            <p:cNvSpPr txBox="1"/>
            <p:nvPr/>
          </p:nvSpPr>
          <p:spPr>
            <a:xfrm>
              <a:off x="4877933" y="651194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CC8E05FB-98D2-F940-9B44-123EBF34B2FE}"/>
                </a:ext>
              </a:extLst>
            </p:cNvPr>
            <p:cNvSpPr txBox="1"/>
            <p:nvPr/>
          </p:nvSpPr>
          <p:spPr>
            <a:xfrm>
              <a:off x="5417751" y="651194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33F0482-10C7-2B45-BC2E-C2B0630A796F}"/>
              </a:ext>
            </a:extLst>
          </p:cNvPr>
          <p:cNvSpPr/>
          <p:nvPr/>
        </p:nvSpPr>
        <p:spPr>
          <a:xfrm>
            <a:off x="3915722" y="6140684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β</a:t>
            </a:r>
            <a:r>
              <a:rPr lang="en-US" sz="2400" b="1" baseline="-25000" dirty="0">
                <a:solidFill>
                  <a:srgbClr val="00B0F0"/>
                </a:solidFill>
              </a:rPr>
              <a:t>C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31B01309-BD81-2849-BEA9-CDEA4607F170}"/>
              </a:ext>
            </a:extLst>
          </p:cNvPr>
          <p:cNvSpPr/>
          <p:nvPr/>
        </p:nvSpPr>
        <p:spPr>
          <a:xfrm>
            <a:off x="6488910" y="6209858"/>
            <a:ext cx="16313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C6359E-789F-474C-808D-AA67F36FFE3B}"/>
              </a:ext>
            </a:extLst>
          </p:cNvPr>
          <p:cNvGrpSpPr/>
          <p:nvPr/>
        </p:nvGrpSpPr>
        <p:grpSpPr>
          <a:xfrm>
            <a:off x="1184900" y="1080387"/>
            <a:ext cx="7731311" cy="369332"/>
            <a:chOff x="1184900" y="1080387"/>
            <a:chExt cx="7731311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F1E2E1-2E36-E741-AA00-815A347EFBCE}"/>
                </a:ext>
              </a:extLst>
            </p:cNvPr>
            <p:cNvSpPr txBox="1"/>
            <p:nvPr/>
          </p:nvSpPr>
          <p:spPr>
            <a:xfrm>
              <a:off x="1184900" y="108038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CB39D65-B2AE-C145-AF65-87207CFCB4B9}"/>
                </a:ext>
              </a:extLst>
            </p:cNvPr>
            <p:cNvCxnSpPr>
              <a:stCxn id="3" idx="3"/>
            </p:cNvCxnSpPr>
            <p:nvPr/>
          </p:nvCxnSpPr>
          <p:spPr>
            <a:xfrm flipV="1">
              <a:off x="1834437" y="1258378"/>
              <a:ext cx="7081774" cy="66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84B941F-AE28-E740-A74A-87F8C2562756}"/>
              </a:ext>
            </a:extLst>
          </p:cNvPr>
          <p:cNvSpPr/>
          <p:nvPr/>
        </p:nvSpPr>
        <p:spPr>
          <a:xfrm>
            <a:off x="4558951" y="5097451"/>
            <a:ext cx="1771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β</a:t>
            </a:r>
            <a:r>
              <a:rPr lang="en-US" sz="2400" b="1" baseline="-25000" dirty="0">
                <a:solidFill>
                  <a:srgbClr val="FFC000"/>
                </a:solidFill>
              </a:rPr>
              <a:t>P</a:t>
            </a:r>
            <a:r>
              <a:rPr lang="en-US" sz="2400" b="1" baseline="-25000" dirty="0"/>
              <a:t> </a:t>
            </a:r>
            <a:r>
              <a:rPr lang="en-US" sz="2400" b="1" dirty="0"/>
              <a:t>*</a:t>
            </a:r>
            <a:r>
              <a:rPr lang="en-US" sz="2400" b="1" dirty="0">
                <a:solidFill>
                  <a:srgbClr val="FFC000"/>
                </a:solidFill>
              </a:rPr>
              <a:t> PERSON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5AD05B-46FB-C34E-975F-B6BD71CE205D}"/>
              </a:ext>
            </a:extLst>
          </p:cNvPr>
          <p:cNvSpPr/>
          <p:nvPr/>
        </p:nvSpPr>
        <p:spPr>
          <a:xfrm>
            <a:off x="6202664" y="5097451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+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β</a:t>
            </a:r>
            <a:r>
              <a:rPr lang="en-US" sz="2400" b="1" baseline="-25000" dirty="0">
                <a:solidFill>
                  <a:srgbClr val="00B0F0"/>
                </a:solidFill>
              </a:rPr>
              <a:t>C</a:t>
            </a:r>
            <a:r>
              <a:rPr lang="en-US" sz="2400" b="1" baseline="-25000" dirty="0">
                <a:solidFill>
                  <a:srgbClr val="FFC000"/>
                </a:solidFill>
              </a:rPr>
              <a:t> </a:t>
            </a:r>
            <a:r>
              <a:rPr lang="en-US" sz="2400" b="1" dirty="0"/>
              <a:t>*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CAT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endParaRPr lang="en-US" sz="24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64FCE69-E0BE-8346-A1D0-88E339688AC6}"/>
              </a:ext>
            </a:extLst>
          </p:cNvPr>
          <p:cNvSpPr/>
          <p:nvPr/>
        </p:nvSpPr>
        <p:spPr>
          <a:xfrm>
            <a:off x="7750989" y="6140684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β</a:t>
            </a:r>
            <a:r>
              <a:rPr lang="en-US" sz="2400" b="1" baseline="-25000" dirty="0">
                <a:solidFill>
                  <a:srgbClr val="FFC000"/>
                </a:solidFill>
              </a:rPr>
              <a:t>P</a:t>
            </a:r>
            <a:endParaRPr lang="en-US" sz="2400" dirty="0">
              <a:solidFill>
                <a:srgbClr val="FFC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B9466F-678D-9BC1-82A7-12082290F42A}"/>
              </a:ext>
            </a:extLst>
          </p:cNvPr>
          <p:cNvGrpSpPr/>
          <p:nvPr/>
        </p:nvGrpSpPr>
        <p:grpSpPr>
          <a:xfrm>
            <a:off x="1162878" y="1470992"/>
            <a:ext cx="7881731" cy="690365"/>
            <a:chOff x="1162878" y="1470992"/>
            <a:chExt cx="7881731" cy="6903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EC7DC-1A29-F945-B3DA-AA74C650D1FA}"/>
                </a:ext>
              </a:extLst>
            </p:cNvPr>
            <p:cNvGrpSpPr/>
            <p:nvPr/>
          </p:nvGrpSpPr>
          <p:grpSpPr>
            <a:xfrm>
              <a:off x="1162878" y="1470992"/>
              <a:ext cx="7881731" cy="687309"/>
              <a:chOff x="1162878" y="1470992"/>
              <a:chExt cx="7881731" cy="68730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0183AEE-D87C-DD43-973A-BFF2B72753C8}"/>
                  </a:ext>
                </a:extLst>
              </p:cNvPr>
              <p:cNvSpPr/>
              <p:nvPr/>
            </p:nvSpPr>
            <p:spPr>
              <a:xfrm>
                <a:off x="1162878" y="1470992"/>
                <a:ext cx="7881731" cy="674886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82A92FA-2556-9941-8C90-9780EC18D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04167" y="1474049"/>
                <a:ext cx="718928" cy="67488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CA338E-EB21-A14B-8B4D-DA67B46FB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26585" y="1470992"/>
                <a:ext cx="686423" cy="68730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36EFFC4-9D69-5D44-8023-34F2ECF27A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06331" y="1479520"/>
                <a:ext cx="673183" cy="67409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5286E5C-5F87-1B4C-9142-CECD9CF7A7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6051" y="1470992"/>
                <a:ext cx="677578" cy="6779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8E7BBFD-65C0-B646-9C51-4E5774C329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5964" y="1479520"/>
                <a:ext cx="667411" cy="674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85CAB33-9525-7643-A1C8-EF2806678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6326" y="1478732"/>
                <a:ext cx="674885" cy="674885"/>
              </a:xfrm>
              <a:prstGeom prst="rect">
                <a:avLst/>
              </a:prstGeom>
            </p:spPr>
          </p:pic>
        </p:grpSp>
        <p:pic>
          <p:nvPicPr>
            <p:cNvPr id="2050" name="Picture 2" descr="Doja Cat Has Something to Say About Her &quot;Pretty&quot; New Caramel Hair Color and  Bombshell Waves – See Photos | Allure">
              <a:extLst>
                <a:ext uri="{FF2B5EF4-FFF2-40B4-BE49-F238E27FC236}">
                  <a16:creationId xmlns:a16="http://schemas.microsoft.com/office/drawing/2014/main" id="{5A893526-C275-596A-A7F5-8C6B1946E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975" y="1478732"/>
              <a:ext cx="682625" cy="6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08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" grpId="0"/>
      <p:bldP spid="17" grpId="0"/>
      <p:bldP spid="95" grpId="0"/>
      <p:bldP spid="146" grpId="0"/>
      <p:bldP spid="147" grpId="0"/>
      <p:bldP spid="164" grpId="0" animBg="1"/>
      <p:bldP spid="166" grpId="0"/>
      <p:bldP spid="178" grpId="0"/>
      <p:bldP spid="179" grpId="0" animBg="1"/>
      <p:bldP spid="18" grpId="0"/>
      <p:bldP spid="20" grpId="0"/>
      <p:bldP spid="6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val 159">
            <a:extLst>
              <a:ext uri="{FF2B5EF4-FFF2-40B4-BE49-F238E27FC236}">
                <a16:creationId xmlns:a16="http://schemas.microsoft.com/office/drawing/2014/main" id="{17452E95-BE0F-5A47-B1CC-6B1F0D94693F}"/>
              </a:ext>
            </a:extLst>
          </p:cNvPr>
          <p:cNvSpPr/>
          <p:nvPr/>
        </p:nvSpPr>
        <p:spPr>
          <a:xfrm>
            <a:off x="1184900" y="5178288"/>
            <a:ext cx="1935170" cy="1550504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83AEE-D87C-DD43-973A-BFF2B72753C8}"/>
              </a:ext>
            </a:extLst>
          </p:cNvPr>
          <p:cNvSpPr/>
          <p:nvPr/>
        </p:nvSpPr>
        <p:spPr>
          <a:xfrm>
            <a:off x="1162878" y="1470992"/>
            <a:ext cx="7881731" cy="674886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2B117-6C2B-7945-8D5B-600DE577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7752"/>
          </a:xfrm>
        </p:spPr>
        <p:txBody>
          <a:bodyPr/>
          <a:lstStyle/>
          <a:p>
            <a:r>
              <a:rPr lang="en-US" dirty="0"/>
              <a:t>General Linear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A92FA-2556-9941-8C90-9780EC18D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167" y="1474049"/>
            <a:ext cx="718928" cy="674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A338E-EB21-A14B-8B4D-DA67B46F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585" y="1470992"/>
            <a:ext cx="686423" cy="68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EFFC4-9D69-5D44-8023-34F2ECF2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331" y="1479520"/>
            <a:ext cx="673183" cy="674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86E5C-5F87-1B4C-9142-CECD9CF7A7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51" y="1470992"/>
            <a:ext cx="677578" cy="677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7BBFD-65C0-B646-9C51-4E5774C329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964" y="1479520"/>
            <a:ext cx="667411" cy="674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5CAB33-9525-7643-A1C8-EF2806678C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26" y="1478732"/>
            <a:ext cx="674885" cy="674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9F204F-D057-874F-8588-ECBE94090805}"/>
              </a:ext>
            </a:extLst>
          </p:cNvPr>
          <p:cNvSpPr txBox="1"/>
          <p:nvPr/>
        </p:nvSpPr>
        <p:spPr>
          <a:xfrm>
            <a:off x="51874" y="2612226"/>
            <a:ext cx="94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C76F5-6E73-F34A-A200-0F67C4E77153}"/>
              </a:ext>
            </a:extLst>
          </p:cNvPr>
          <p:cNvSpPr txBox="1"/>
          <p:nvPr/>
        </p:nvSpPr>
        <p:spPr>
          <a:xfrm>
            <a:off x="461217" y="3325107"/>
            <a:ext cx="535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CAT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D9135F5-AC80-394D-B4C2-5635B7A8B219}"/>
              </a:ext>
            </a:extLst>
          </p:cNvPr>
          <p:cNvGrpSpPr/>
          <p:nvPr/>
        </p:nvGrpSpPr>
        <p:grpSpPr>
          <a:xfrm>
            <a:off x="1162878" y="2432716"/>
            <a:ext cx="7881731" cy="364178"/>
            <a:chOff x="1162878" y="2939611"/>
            <a:chExt cx="7881731" cy="364178"/>
          </a:xfrm>
        </p:grpSpPr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D9B7DFA7-1C05-4849-931D-94A7DC912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878" y="2939613"/>
              <a:ext cx="832625" cy="364176"/>
            </a:xfrm>
            <a:prstGeom prst="bentConnector3">
              <a:avLst>
                <a:gd name="adj1" fmla="val 2970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C3ACF01-A63A-0D44-A4C7-D7F60C6D853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24843" y="2944768"/>
              <a:ext cx="1711329" cy="359020"/>
            </a:xfrm>
            <a:prstGeom prst="bentConnector3">
              <a:avLst>
                <a:gd name="adj1" fmla="val 94213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99E814F9-E309-FC4B-8C02-9819EB488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976" y="2944769"/>
              <a:ext cx="1324898" cy="359020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EA6D77E-BE39-A549-BA30-B567C398E1C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094" y="2944768"/>
              <a:ext cx="1711329" cy="359020"/>
            </a:xfrm>
            <a:prstGeom prst="bentConnector3">
              <a:avLst>
                <a:gd name="adj1" fmla="val 87244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8B75BCD6-45BE-A945-8905-2D3140FF3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041" y="2944769"/>
              <a:ext cx="967746" cy="359020"/>
            </a:xfrm>
            <a:prstGeom prst="bentConnector3">
              <a:avLst>
                <a:gd name="adj1" fmla="val 2979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EDC9036A-8F77-A44F-82D8-0484D320858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75964" y="2939611"/>
              <a:ext cx="2002990" cy="364178"/>
            </a:xfrm>
            <a:prstGeom prst="bentConnector3">
              <a:avLst>
                <a:gd name="adj1" fmla="val 65383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FDF4FAF4-5920-4B4E-BAA5-DB7036937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9615" y="2940086"/>
              <a:ext cx="807248" cy="363703"/>
            </a:xfrm>
            <a:prstGeom prst="bentConnector3">
              <a:avLst>
                <a:gd name="adj1" fmla="val 4630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E07139C1-D1B6-4542-9A34-2AB9D3B500D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15972" y="2944771"/>
              <a:ext cx="428637" cy="359018"/>
            </a:xfrm>
            <a:prstGeom prst="bentConnector3">
              <a:avLst>
                <a:gd name="adj1" fmla="val 3608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B2B9CD6-609C-3942-9ABC-E28BF706A73C}"/>
              </a:ext>
            </a:extLst>
          </p:cNvPr>
          <p:cNvGrpSpPr/>
          <p:nvPr/>
        </p:nvGrpSpPr>
        <p:grpSpPr>
          <a:xfrm>
            <a:off x="1184901" y="3153324"/>
            <a:ext cx="7859708" cy="364180"/>
            <a:chOff x="1184901" y="3660219"/>
            <a:chExt cx="7859708" cy="364180"/>
          </a:xfrm>
        </p:grpSpPr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7EBDA33D-B1D2-1C4C-871E-E34CD28EA3F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84901" y="3667954"/>
              <a:ext cx="1935169" cy="356444"/>
            </a:xfrm>
            <a:prstGeom prst="bentConnector3">
              <a:avLst>
                <a:gd name="adj1" fmla="val 29456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97F2BB9E-DDD8-AD4E-8FF9-CF57D791F4BB}"/>
                </a:ext>
              </a:extLst>
            </p:cNvPr>
            <p:cNvCxnSpPr>
              <a:cxnSpLocks/>
            </p:cNvCxnSpPr>
            <p:nvPr/>
          </p:nvCxnSpPr>
          <p:spPr>
            <a:xfrm>
              <a:off x="2863349" y="3665379"/>
              <a:ext cx="1394977" cy="359020"/>
            </a:xfrm>
            <a:prstGeom prst="bentConnector3">
              <a:avLst>
                <a:gd name="adj1" fmla="val 26983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5BEC1DCC-10DB-0149-8CBD-673BB27CD5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71724" y="3660219"/>
              <a:ext cx="1339761" cy="364179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>
              <a:extLst>
                <a:ext uri="{FF2B5EF4-FFF2-40B4-BE49-F238E27FC236}">
                  <a16:creationId xmlns:a16="http://schemas.microsoft.com/office/drawing/2014/main" id="{3A0DE9EA-02FD-CA4E-971E-C9E75260B601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21" y="3660221"/>
              <a:ext cx="1494513" cy="364178"/>
            </a:xfrm>
            <a:prstGeom prst="bentConnector3">
              <a:avLst>
                <a:gd name="adj1" fmla="val 22946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FFBDF964-9C1D-0E4A-A3EA-4B6B5A7E832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36776" y="3665376"/>
              <a:ext cx="1869450" cy="359023"/>
            </a:xfrm>
            <a:prstGeom prst="bentConnector3">
              <a:avLst>
                <a:gd name="adj1" fmla="val 32432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38624308-00A4-084D-8B3E-B393B4921665}"/>
                </a:ext>
              </a:extLst>
            </p:cNvPr>
            <p:cNvCxnSpPr>
              <a:cxnSpLocks/>
            </p:cNvCxnSpPr>
            <p:nvPr/>
          </p:nvCxnSpPr>
          <p:spPr>
            <a:xfrm>
              <a:off x="7684316" y="3667954"/>
              <a:ext cx="1360293" cy="356445"/>
            </a:xfrm>
            <a:prstGeom prst="bentConnector3">
              <a:avLst>
                <a:gd name="adj1" fmla="val 9814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1A76629-39EC-DB43-8AC6-8B05862418E0}"/>
              </a:ext>
            </a:extLst>
          </p:cNvPr>
          <p:cNvSpPr txBox="1"/>
          <p:nvPr/>
        </p:nvSpPr>
        <p:spPr>
          <a:xfrm>
            <a:off x="0" y="4544883"/>
            <a:ext cx="9965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Region 2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260A97-0D7A-D749-BC7C-475193A745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72" y="4953972"/>
            <a:ext cx="2653062" cy="2653063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90DC68FA-37B3-3749-B3C6-34E4B4B6A585}"/>
              </a:ext>
            </a:extLst>
          </p:cNvPr>
          <p:cNvGrpSpPr/>
          <p:nvPr/>
        </p:nvGrpSpPr>
        <p:grpSpPr>
          <a:xfrm>
            <a:off x="694408" y="4965673"/>
            <a:ext cx="1866376" cy="748093"/>
            <a:chOff x="-98343" y="4976846"/>
            <a:chExt cx="1866376" cy="748093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E4F959-CBCD-9645-9DA1-591B04FE9A69}"/>
                </a:ext>
              </a:extLst>
            </p:cNvPr>
            <p:cNvSpPr/>
            <p:nvPr/>
          </p:nvSpPr>
          <p:spPr>
            <a:xfrm>
              <a:off x="1579190" y="5536096"/>
              <a:ext cx="188843" cy="18884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D3F73AAC-112A-A247-A2B3-537CA8FE0D34}"/>
                </a:ext>
              </a:extLst>
            </p:cNvPr>
            <p:cNvCxnSpPr>
              <a:cxnSpLocks/>
              <a:stCxn id="161" idx="1"/>
            </p:cNvCxnSpPr>
            <p:nvPr/>
          </p:nvCxnSpPr>
          <p:spPr>
            <a:xfrm flipH="1" flipV="1">
              <a:off x="-98343" y="4976846"/>
              <a:ext cx="1705188" cy="58690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69B44521-2B8B-D441-8157-00A893774549}"/>
              </a:ext>
            </a:extLst>
          </p:cNvPr>
          <p:cNvSpPr/>
          <p:nvPr/>
        </p:nvSpPr>
        <p:spPr>
          <a:xfrm>
            <a:off x="1583711" y="5536096"/>
            <a:ext cx="188843" cy="188843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A89BBE-36EF-2345-A277-FA7725F4D7C5}"/>
              </a:ext>
            </a:extLst>
          </p:cNvPr>
          <p:cNvSpPr/>
          <p:nvPr/>
        </p:nvSpPr>
        <p:spPr>
          <a:xfrm>
            <a:off x="2371941" y="5516714"/>
            <a:ext cx="188843" cy="188843"/>
          </a:xfrm>
          <a:prstGeom prst="ellipse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4F4AD2D-B75A-4743-B2E8-B406B0B6F3E2}"/>
              </a:ext>
            </a:extLst>
          </p:cNvPr>
          <p:cNvGrpSpPr/>
          <p:nvPr/>
        </p:nvGrpSpPr>
        <p:grpSpPr>
          <a:xfrm>
            <a:off x="1184901" y="3873934"/>
            <a:ext cx="7859708" cy="887592"/>
            <a:chOff x="1184901" y="3660219"/>
            <a:chExt cx="7859708" cy="364180"/>
          </a:xfrm>
        </p:grpSpPr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CF516F3F-5407-9A48-8129-ADD86379AC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84901" y="3663876"/>
              <a:ext cx="1935169" cy="356444"/>
            </a:xfrm>
            <a:prstGeom prst="bentConnector3">
              <a:avLst>
                <a:gd name="adj1" fmla="val 29456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E7D5E62D-7938-BE49-B81A-5B350D007E6B}"/>
                </a:ext>
              </a:extLst>
            </p:cNvPr>
            <p:cNvCxnSpPr>
              <a:cxnSpLocks/>
            </p:cNvCxnSpPr>
            <p:nvPr/>
          </p:nvCxnSpPr>
          <p:spPr>
            <a:xfrm>
              <a:off x="2863349" y="3665379"/>
              <a:ext cx="1394977" cy="359020"/>
            </a:xfrm>
            <a:prstGeom prst="bentConnector3">
              <a:avLst>
                <a:gd name="adj1" fmla="val 2698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69E745DC-483E-1149-89B3-7EF4818369F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71724" y="3660219"/>
              <a:ext cx="1339761" cy="364179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8E03F348-625B-E647-A19C-FC3B35FF7EDF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21" y="3660221"/>
              <a:ext cx="1494513" cy="364178"/>
            </a:xfrm>
            <a:prstGeom prst="bentConnector3">
              <a:avLst>
                <a:gd name="adj1" fmla="val 22946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3D720250-C098-1940-8A55-9DF25490471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36776" y="3665376"/>
              <a:ext cx="1869450" cy="359023"/>
            </a:xfrm>
            <a:prstGeom prst="bentConnector3">
              <a:avLst>
                <a:gd name="adj1" fmla="val 32432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08A2EDA8-01B6-A641-8CF1-7EDB58D0C029}"/>
                </a:ext>
              </a:extLst>
            </p:cNvPr>
            <p:cNvCxnSpPr>
              <a:cxnSpLocks/>
            </p:cNvCxnSpPr>
            <p:nvPr/>
          </p:nvCxnSpPr>
          <p:spPr>
            <a:xfrm>
              <a:off x="7684316" y="3663876"/>
              <a:ext cx="1360293" cy="356445"/>
            </a:xfrm>
            <a:prstGeom prst="bentConnector3">
              <a:avLst>
                <a:gd name="adj1" fmla="val 9814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92DF744-5EE3-884F-BF24-D4C4EEE6E2E7}"/>
              </a:ext>
            </a:extLst>
          </p:cNvPr>
          <p:cNvSpPr txBox="1"/>
          <p:nvPr/>
        </p:nvSpPr>
        <p:spPr>
          <a:xfrm>
            <a:off x="4508247" y="5559116"/>
            <a:ext cx="216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β</a:t>
            </a:r>
            <a:r>
              <a:rPr lang="en-US" sz="2800" b="1" baseline="-25000" dirty="0">
                <a:solidFill>
                  <a:srgbClr val="FFC000"/>
                </a:solidFill>
              </a:rPr>
              <a:t>P</a:t>
            </a:r>
            <a:r>
              <a:rPr lang="en-US" sz="2800" b="1" dirty="0">
                <a:solidFill>
                  <a:srgbClr val="FFC000"/>
                </a:solidFill>
              </a:rPr>
              <a:t> = 0.0</a:t>
            </a:r>
            <a:r>
              <a:rPr lang="en-US" sz="2800" b="1" baseline="-250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57CE5F8-E33D-0E41-8610-78BD651A5FE9}"/>
              </a:ext>
            </a:extLst>
          </p:cNvPr>
          <p:cNvSpPr/>
          <p:nvPr/>
        </p:nvSpPr>
        <p:spPr>
          <a:xfrm>
            <a:off x="6371271" y="5569669"/>
            <a:ext cx="170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β</a:t>
            </a:r>
            <a:r>
              <a:rPr lang="en-US" sz="2800" b="1" baseline="-25000" dirty="0">
                <a:solidFill>
                  <a:srgbClr val="00B0F0"/>
                </a:solidFill>
              </a:rPr>
              <a:t>C </a:t>
            </a:r>
            <a:r>
              <a:rPr lang="en-US" sz="2800" b="1" dirty="0">
                <a:solidFill>
                  <a:srgbClr val="00B0F0"/>
                </a:solidFill>
              </a:rPr>
              <a:t>= 2.0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82258E6-4EBC-E64E-957C-49F40013FE4F}"/>
              </a:ext>
            </a:extLst>
          </p:cNvPr>
          <p:cNvSpPr/>
          <p:nvPr/>
        </p:nvSpPr>
        <p:spPr>
          <a:xfrm>
            <a:off x="1583711" y="5536096"/>
            <a:ext cx="188843" cy="188843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9EA531-64F3-DA45-AC09-8F2CA12BB90B}"/>
              </a:ext>
            </a:extLst>
          </p:cNvPr>
          <p:cNvSpPr txBox="1"/>
          <p:nvPr/>
        </p:nvSpPr>
        <p:spPr>
          <a:xfrm>
            <a:off x="3223095" y="5097451"/>
            <a:ext cx="454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Region2 = </a:t>
            </a:r>
            <a:r>
              <a:rPr lang="en-US" sz="2400" b="1" dirty="0">
                <a:solidFill>
                  <a:srgbClr val="FFC000"/>
                </a:solidFill>
              </a:rPr>
              <a:t>β</a:t>
            </a:r>
            <a:r>
              <a:rPr lang="en-US" sz="2400" b="1" baseline="-25000" dirty="0">
                <a:solidFill>
                  <a:srgbClr val="FFC000"/>
                </a:solidFill>
              </a:rPr>
              <a:t>P</a:t>
            </a:r>
            <a:r>
              <a:rPr lang="en-US" sz="2400" b="1" baseline="-25000" dirty="0"/>
              <a:t> </a:t>
            </a:r>
            <a:r>
              <a:rPr lang="en-US" sz="2400" b="1" dirty="0"/>
              <a:t>*</a:t>
            </a:r>
            <a:r>
              <a:rPr lang="en-US" sz="2400" b="1" dirty="0">
                <a:solidFill>
                  <a:srgbClr val="FFC000"/>
                </a:solidFill>
              </a:rPr>
              <a:t> PERSON </a:t>
            </a:r>
            <a:r>
              <a:rPr lang="en-US" sz="2400" b="1" dirty="0"/>
              <a:t>+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β</a:t>
            </a:r>
            <a:r>
              <a:rPr lang="en-US" sz="2400" b="1" baseline="-25000" dirty="0">
                <a:solidFill>
                  <a:srgbClr val="00B0F0"/>
                </a:solidFill>
              </a:rPr>
              <a:t>C</a:t>
            </a:r>
            <a:r>
              <a:rPr lang="en-US" sz="2400" b="1" baseline="-25000" dirty="0">
                <a:solidFill>
                  <a:srgbClr val="FFC000"/>
                </a:solidFill>
              </a:rPr>
              <a:t> </a:t>
            </a:r>
            <a:r>
              <a:rPr lang="en-US" sz="2400" b="1" dirty="0"/>
              <a:t>*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CAT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/>
              <a:t>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5B62DD7-5053-4545-9336-D00D90109DE1}"/>
              </a:ext>
            </a:extLst>
          </p:cNvPr>
          <p:cNvGrpSpPr/>
          <p:nvPr/>
        </p:nvGrpSpPr>
        <p:grpSpPr>
          <a:xfrm>
            <a:off x="4431454" y="6245048"/>
            <a:ext cx="3252862" cy="298953"/>
            <a:chOff x="3794608" y="6279542"/>
            <a:chExt cx="4821364" cy="29895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5851348-23B4-C34D-9A13-3EF2C9F1936D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49DDC0D-B0EA-3B48-BD09-9CD3E19B75DE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BACB906-4F1C-EF4B-B954-0ECA41979976}"/>
              </a:ext>
            </a:extLst>
          </p:cNvPr>
          <p:cNvSpPr txBox="1"/>
          <p:nvPr/>
        </p:nvSpPr>
        <p:spPr>
          <a:xfrm>
            <a:off x="742045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1BB35E-1C3B-E943-B523-497DA910A6E2}"/>
              </a:ext>
            </a:extLst>
          </p:cNvPr>
          <p:cNvSpPr txBox="1"/>
          <p:nvPr/>
        </p:nvSpPr>
        <p:spPr>
          <a:xfrm>
            <a:off x="693282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7DE64B4-12B7-8D4E-9CAB-6B3FEF48D1C9}"/>
              </a:ext>
            </a:extLst>
          </p:cNvPr>
          <p:cNvSpPr txBox="1"/>
          <p:nvPr/>
        </p:nvSpPr>
        <p:spPr>
          <a:xfrm>
            <a:off x="644519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3CD310D-F230-8644-8533-C28487A09604}"/>
              </a:ext>
            </a:extLst>
          </p:cNvPr>
          <p:cNvSpPr txBox="1"/>
          <p:nvPr/>
        </p:nvSpPr>
        <p:spPr>
          <a:xfrm>
            <a:off x="595756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5A7FB1A-7B87-4043-92B4-9930E84B9879}"/>
              </a:ext>
            </a:extLst>
          </p:cNvPr>
          <p:cNvSpPr txBox="1"/>
          <p:nvPr/>
        </p:nvSpPr>
        <p:spPr>
          <a:xfrm>
            <a:off x="4338115" y="6511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475853-FC4F-344D-8F55-D9547B29FC03}"/>
              </a:ext>
            </a:extLst>
          </p:cNvPr>
          <p:cNvSpPr txBox="1"/>
          <p:nvPr/>
        </p:nvSpPr>
        <p:spPr>
          <a:xfrm>
            <a:off x="4877933" y="6511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5FD0A0E-210F-7A47-B96D-5F4EAE56C9AC}"/>
              </a:ext>
            </a:extLst>
          </p:cNvPr>
          <p:cNvSpPr txBox="1"/>
          <p:nvPr/>
        </p:nvSpPr>
        <p:spPr>
          <a:xfrm>
            <a:off x="5417751" y="6511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ED7E1E-A6BA-9A40-96BF-398E582F2898}"/>
              </a:ext>
            </a:extLst>
          </p:cNvPr>
          <p:cNvSpPr/>
          <p:nvPr/>
        </p:nvSpPr>
        <p:spPr>
          <a:xfrm>
            <a:off x="5000624" y="6209858"/>
            <a:ext cx="16313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B8A029-5C3F-9348-95ED-51AC0C59166A}"/>
              </a:ext>
            </a:extLst>
          </p:cNvPr>
          <p:cNvSpPr/>
          <p:nvPr/>
        </p:nvSpPr>
        <p:spPr>
          <a:xfrm>
            <a:off x="3915722" y="6140684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β</a:t>
            </a:r>
            <a:r>
              <a:rPr lang="en-US" sz="2400" b="1" baseline="-25000" dirty="0">
                <a:solidFill>
                  <a:srgbClr val="00B0F0"/>
                </a:solidFill>
              </a:rPr>
              <a:t>C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CC38803-97AC-024C-AC84-3B2DF6CC0C81}"/>
              </a:ext>
            </a:extLst>
          </p:cNvPr>
          <p:cNvSpPr/>
          <p:nvPr/>
        </p:nvSpPr>
        <p:spPr>
          <a:xfrm>
            <a:off x="7750989" y="6140684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β</a:t>
            </a:r>
            <a:r>
              <a:rPr lang="en-US" sz="2400" b="1" baseline="-25000" dirty="0">
                <a:solidFill>
                  <a:srgbClr val="FFC000"/>
                </a:solidFill>
              </a:rPr>
              <a:t>P</a:t>
            </a:r>
            <a:endParaRPr lang="en-US" sz="2400" dirty="0">
              <a:solidFill>
                <a:srgbClr val="FFC00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E970B29-1423-CD4B-8298-01B1DA74EE20}"/>
              </a:ext>
            </a:extLst>
          </p:cNvPr>
          <p:cNvGrpSpPr/>
          <p:nvPr/>
        </p:nvGrpSpPr>
        <p:grpSpPr>
          <a:xfrm>
            <a:off x="1184900" y="1080387"/>
            <a:ext cx="7731311" cy="369332"/>
            <a:chOff x="1184900" y="1080387"/>
            <a:chExt cx="7731311" cy="369332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335911-C707-464F-9C66-A5ADB2C7C225}"/>
                </a:ext>
              </a:extLst>
            </p:cNvPr>
            <p:cNvSpPr txBox="1"/>
            <p:nvPr/>
          </p:nvSpPr>
          <p:spPr>
            <a:xfrm>
              <a:off x="1184900" y="108038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A1079895-C92C-4A42-AED6-57D28A6F199D}"/>
                </a:ext>
              </a:extLst>
            </p:cNvPr>
            <p:cNvCxnSpPr>
              <a:stCxn id="66" idx="3"/>
            </p:cNvCxnSpPr>
            <p:nvPr/>
          </p:nvCxnSpPr>
          <p:spPr>
            <a:xfrm flipV="1">
              <a:off x="1834437" y="1258378"/>
              <a:ext cx="7081774" cy="66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Doja Cat Has Something to Say About Her &quot;Pretty&quot; New Caramel Hair Color and  Bombshell Waves – See Photos | Allure">
            <a:extLst>
              <a:ext uri="{FF2B5EF4-FFF2-40B4-BE49-F238E27FC236}">
                <a16:creationId xmlns:a16="http://schemas.microsoft.com/office/drawing/2014/main" id="{EC8B4AA3-6EDD-E695-2BB7-17E1ECC8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2975" y="1478732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55" grpId="0" animBg="1"/>
      <p:bldP spid="84" grpId="0"/>
      <p:bldP spid="85" grpId="0"/>
      <p:bldP spid="91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val 159">
            <a:extLst>
              <a:ext uri="{FF2B5EF4-FFF2-40B4-BE49-F238E27FC236}">
                <a16:creationId xmlns:a16="http://schemas.microsoft.com/office/drawing/2014/main" id="{17452E95-BE0F-5A47-B1CC-6B1F0D94693F}"/>
              </a:ext>
            </a:extLst>
          </p:cNvPr>
          <p:cNvSpPr/>
          <p:nvPr/>
        </p:nvSpPr>
        <p:spPr>
          <a:xfrm>
            <a:off x="1184900" y="5178288"/>
            <a:ext cx="1935170" cy="1550504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83AEE-D87C-DD43-973A-BFF2B72753C8}"/>
              </a:ext>
            </a:extLst>
          </p:cNvPr>
          <p:cNvSpPr/>
          <p:nvPr/>
        </p:nvSpPr>
        <p:spPr>
          <a:xfrm>
            <a:off x="1162878" y="1470992"/>
            <a:ext cx="7881731" cy="674886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2B117-6C2B-7945-8D5B-600DE577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7752"/>
          </a:xfrm>
        </p:spPr>
        <p:txBody>
          <a:bodyPr/>
          <a:lstStyle/>
          <a:p>
            <a:r>
              <a:rPr lang="en-US" dirty="0"/>
              <a:t>General Linear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A92FA-2556-9941-8C90-9780EC18D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167" y="1474049"/>
            <a:ext cx="718928" cy="674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A338E-EB21-A14B-8B4D-DA67B46F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585" y="1470992"/>
            <a:ext cx="686423" cy="68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EFFC4-9D69-5D44-8023-34F2ECF2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331" y="1479520"/>
            <a:ext cx="673183" cy="674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86E5C-5F87-1B4C-9142-CECD9CF7A7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51" y="1470992"/>
            <a:ext cx="677578" cy="677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7BBFD-65C0-B646-9C51-4E5774C329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964" y="1479520"/>
            <a:ext cx="667411" cy="674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5CAB33-9525-7643-A1C8-EF2806678C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26" y="1478732"/>
            <a:ext cx="674885" cy="674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9F204F-D057-874F-8588-ECBE94090805}"/>
              </a:ext>
            </a:extLst>
          </p:cNvPr>
          <p:cNvSpPr txBox="1"/>
          <p:nvPr/>
        </p:nvSpPr>
        <p:spPr>
          <a:xfrm>
            <a:off x="51874" y="2612226"/>
            <a:ext cx="94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C76F5-6E73-F34A-A200-0F67C4E77153}"/>
              </a:ext>
            </a:extLst>
          </p:cNvPr>
          <p:cNvSpPr txBox="1"/>
          <p:nvPr/>
        </p:nvSpPr>
        <p:spPr>
          <a:xfrm>
            <a:off x="461217" y="3325107"/>
            <a:ext cx="535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CAT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D9135F5-AC80-394D-B4C2-5635B7A8B219}"/>
              </a:ext>
            </a:extLst>
          </p:cNvPr>
          <p:cNvGrpSpPr/>
          <p:nvPr/>
        </p:nvGrpSpPr>
        <p:grpSpPr>
          <a:xfrm>
            <a:off x="1162878" y="2432716"/>
            <a:ext cx="7881731" cy="364178"/>
            <a:chOff x="1162878" y="2939611"/>
            <a:chExt cx="7881731" cy="364178"/>
          </a:xfrm>
        </p:grpSpPr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D9B7DFA7-1C05-4849-931D-94A7DC912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878" y="2939613"/>
              <a:ext cx="832625" cy="364176"/>
            </a:xfrm>
            <a:prstGeom prst="bentConnector3">
              <a:avLst>
                <a:gd name="adj1" fmla="val 2970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4C3ACF01-A63A-0D44-A4C7-D7F60C6D853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24843" y="2944768"/>
              <a:ext cx="1711329" cy="359020"/>
            </a:xfrm>
            <a:prstGeom prst="bentConnector3">
              <a:avLst>
                <a:gd name="adj1" fmla="val 94213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99E814F9-E309-FC4B-8C02-9819EB488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976" y="2944769"/>
              <a:ext cx="1324898" cy="359020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EA6D77E-BE39-A549-BA30-B567C398E1C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65094" y="2944768"/>
              <a:ext cx="1711329" cy="359020"/>
            </a:xfrm>
            <a:prstGeom prst="bentConnector3">
              <a:avLst>
                <a:gd name="adj1" fmla="val 87244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8B75BCD6-45BE-A945-8905-2D3140FF3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041" y="2944769"/>
              <a:ext cx="967746" cy="359020"/>
            </a:xfrm>
            <a:prstGeom prst="bentConnector3">
              <a:avLst>
                <a:gd name="adj1" fmla="val 2979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EDC9036A-8F77-A44F-82D8-0484D320858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975964" y="2939611"/>
              <a:ext cx="2002990" cy="364178"/>
            </a:xfrm>
            <a:prstGeom prst="bentConnector3">
              <a:avLst>
                <a:gd name="adj1" fmla="val 65383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FDF4FAF4-5920-4B4E-BAA5-DB7036937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9615" y="2940086"/>
              <a:ext cx="807248" cy="363703"/>
            </a:xfrm>
            <a:prstGeom prst="bentConnector3">
              <a:avLst>
                <a:gd name="adj1" fmla="val 4630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E07139C1-D1B6-4542-9A34-2AB9D3B500D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15972" y="2944771"/>
              <a:ext cx="428637" cy="359018"/>
            </a:xfrm>
            <a:prstGeom prst="bentConnector3">
              <a:avLst>
                <a:gd name="adj1" fmla="val 36087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B2B9CD6-609C-3942-9ABC-E28BF706A73C}"/>
              </a:ext>
            </a:extLst>
          </p:cNvPr>
          <p:cNvGrpSpPr/>
          <p:nvPr/>
        </p:nvGrpSpPr>
        <p:grpSpPr>
          <a:xfrm>
            <a:off x="1184902" y="3153324"/>
            <a:ext cx="7859707" cy="374117"/>
            <a:chOff x="1184902" y="3660219"/>
            <a:chExt cx="7859707" cy="374117"/>
          </a:xfrm>
        </p:grpSpPr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7EBDA33D-B1D2-1C4C-871E-E34CD28EA3F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84902" y="3670157"/>
              <a:ext cx="1935168" cy="364179"/>
            </a:xfrm>
            <a:prstGeom prst="bentConnector3">
              <a:avLst>
                <a:gd name="adj1" fmla="val 27171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97F2BB9E-DDD8-AD4E-8FF9-CF57D791F4BB}"/>
                </a:ext>
              </a:extLst>
            </p:cNvPr>
            <p:cNvCxnSpPr>
              <a:cxnSpLocks/>
            </p:cNvCxnSpPr>
            <p:nvPr/>
          </p:nvCxnSpPr>
          <p:spPr>
            <a:xfrm>
              <a:off x="2863349" y="3665379"/>
              <a:ext cx="1394977" cy="359020"/>
            </a:xfrm>
            <a:prstGeom prst="bentConnector3">
              <a:avLst>
                <a:gd name="adj1" fmla="val 26983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5BEC1DCC-10DB-0149-8CBD-673BB27CD5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71724" y="3660219"/>
              <a:ext cx="1339761" cy="364179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>
              <a:extLst>
                <a:ext uri="{FF2B5EF4-FFF2-40B4-BE49-F238E27FC236}">
                  <a16:creationId xmlns:a16="http://schemas.microsoft.com/office/drawing/2014/main" id="{3A0DE9EA-02FD-CA4E-971E-C9E75260B601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21" y="3660221"/>
              <a:ext cx="1494513" cy="364178"/>
            </a:xfrm>
            <a:prstGeom prst="bentConnector3">
              <a:avLst>
                <a:gd name="adj1" fmla="val 22946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FFBDF964-9C1D-0E4A-A3EA-4B6B5A7E832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36776" y="3665376"/>
              <a:ext cx="1869450" cy="359023"/>
            </a:xfrm>
            <a:prstGeom prst="bentConnector3">
              <a:avLst>
                <a:gd name="adj1" fmla="val 32432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38624308-00A4-084D-8B3E-B393B4921665}"/>
                </a:ext>
              </a:extLst>
            </p:cNvPr>
            <p:cNvCxnSpPr>
              <a:cxnSpLocks/>
            </p:cNvCxnSpPr>
            <p:nvPr/>
          </p:nvCxnSpPr>
          <p:spPr>
            <a:xfrm>
              <a:off x="7668831" y="3665375"/>
              <a:ext cx="1375778" cy="359024"/>
            </a:xfrm>
            <a:prstGeom prst="bentConnector3">
              <a:avLst>
                <a:gd name="adj1" fmla="val 9152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1A76629-39EC-DB43-8AC6-8B05862418E0}"/>
              </a:ext>
            </a:extLst>
          </p:cNvPr>
          <p:cNvSpPr txBox="1"/>
          <p:nvPr/>
        </p:nvSpPr>
        <p:spPr>
          <a:xfrm>
            <a:off x="0" y="4544883"/>
            <a:ext cx="9965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Region 3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260A97-0D7A-D749-BC7C-475193A745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72" y="4953972"/>
            <a:ext cx="2653062" cy="2653063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90DC68FA-37B3-3749-B3C6-34E4B4B6A585}"/>
              </a:ext>
            </a:extLst>
          </p:cNvPr>
          <p:cNvGrpSpPr/>
          <p:nvPr/>
        </p:nvGrpSpPr>
        <p:grpSpPr>
          <a:xfrm>
            <a:off x="971564" y="4908742"/>
            <a:ext cx="1227106" cy="959758"/>
            <a:chOff x="540927" y="4765181"/>
            <a:chExt cx="1227106" cy="959758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E4F959-CBCD-9645-9DA1-591B04FE9A69}"/>
                </a:ext>
              </a:extLst>
            </p:cNvPr>
            <p:cNvSpPr/>
            <p:nvPr/>
          </p:nvSpPr>
          <p:spPr>
            <a:xfrm>
              <a:off x="1579190" y="5536096"/>
              <a:ext cx="188843" cy="18884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D3F73AAC-112A-A247-A2B3-537CA8FE0D34}"/>
                </a:ext>
              </a:extLst>
            </p:cNvPr>
            <p:cNvCxnSpPr>
              <a:cxnSpLocks/>
              <a:stCxn id="161" idx="1"/>
            </p:cNvCxnSpPr>
            <p:nvPr/>
          </p:nvCxnSpPr>
          <p:spPr>
            <a:xfrm flipH="1" flipV="1">
              <a:off x="540927" y="4765181"/>
              <a:ext cx="1065918" cy="79857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69B44521-2B8B-D441-8157-00A893774549}"/>
              </a:ext>
            </a:extLst>
          </p:cNvPr>
          <p:cNvSpPr/>
          <p:nvPr/>
        </p:nvSpPr>
        <p:spPr>
          <a:xfrm>
            <a:off x="1583711" y="5536096"/>
            <a:ext cx="188843" cy="188843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A89BBE-36EF-2345-A277-FA7725F4D7C5}"/>
              </a:ext>
            </a:extLst>
          </p:cNvPr>
          <p:cNvSpPr/>
          <p:nvPr/>
        </p:nvSpPr>
        <p:spPr>
          <a:xfrm>
            <a:off x="2371941" y="5516714"/>
            <a:ext cx="188843" cy="188843"/>
          </a:xfrm>
          <a:prstGeom prst="ellipse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92DF744-5EE3-884F-BF24-D4C4EEE6E2E7}"/>
              </a:ext>
            </a:extLst>
          </p:cNvPr>
          <p:cNvSpPr txBox="1"/>
          <p:nvPr/>
        </p:nvSpPr>
        <p:spPr>
          <a:xfrm>
            <a:off x="4508247" y="5559116"/>
            <a:ext cx="216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β</a:t>
            </a:r>
            <a:r>
              <a:rPr lang="en-US" sz="2800" b="1" baseline="-25000" dirty="0">
                <a:solidFill>
                  <a:srgbClr val="FFC000"/>
                </a:solidFill>
              </a:rPr>
              <a:t>P</a:t>
            </a:r>
            <a:r>
              <a:rPr lang="en-US" sz="2800" b="1" dirty="0">
                <a:solidFill>
                  <a:srgbClr val="FFC000"/>
                </a:solidFill>
              </a:rPr>
              <a:t> = 2.0</a:t>
            </a:r>
            <a:r>
              <a:rPr lang="en-US" sz="2800" b="1" baseline="-250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57CE5F8-E33D-0E41-8610-78BD651A5FE9}"/>
              </a:ext>
            </a:extLst>
          </p:cNvPr>
          <p:cNvSpPr/>
          <p:nvPr/>
        </p:nvSpPr>
        <p:spPr>
          <a:xfrm>
            <a:off x="6371271" y="5569669"/>
            <a:ext cx="170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β</a:t>
            </a:r>
            <a:r>
              <a:rPr lang="en-US" sz="2800" b="1" baseline="-25000" dirty="0">
                <a:solidFill>
                  <a:srgbClr val="00B0F0"/>
                </a:solidFill>
              </a:rPr>
              <a:t>C </a:t>
            </a:r>
            <a:r>
              <a:rPr lang="en-US" sz="2800" b="1" dirty="0">
                <a:solidFill>
                  <a:srgbClr val="00B0F0"/>
                </a:solidFill>
              </a:rPr>
              <a:t>= 0.5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82258E6-4EBC-E64E-957C-49F40013FE4F}"/>
              </a:ext>
            </a:extLst>
          </p:cNvPr>
          <p:cNvSpPr/>
          <p:nvPr/>
        </p:nvSpPr>
        <p:spPr>
          <a:xfrm>
            <a:off x="1583711" y="5536096"/>
            <a:ext cx="188843" cy="188843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9EA531-64F3-DA45-AC09-8F2CA12BB90B}"/>
              </a:ext>
            </a:extLst>
          </p:cNvPr>
          <p:cNvSpPr txBox="1"/>
          <p:nvPr/>
        </p:nvSpPr>
        <p:spPr>
          <a:xfrm>
            <a:off x="3223095" y="5097451"/>
            <a:ext cx="454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Region3 = </a:t>
            </a:r>
            <a:r>
              <a:rPr lang="en-US" sz="2400" b="1" dirty="0">
                <a:solidFill>
                  <a:srgbClr val="FFC000"/>
                </a:solidFill>
              </a:rPr>
              <a:t>β</a:t>
            </a:r>
            <a:r>
              <a:rPr lang="en-US" sz="2400" b="1" baseline="-25000" dirty="0">
                <a:solidFill>
                  <a:srgbClr val="FFC000"/>
                </a:solidFill>
              </a:rPr>
              <a:t>P</a:t>
            </a:r>
            <a:r>
              <a:rPr lang="en-US" sz="2400" b="1" baseline="-25000" dirty="0"/>
              <a:t> </a:t>
            </a:r>
            <a:r>
              <a:rPr lang="en-US" sz="2400" b="1" dirty="0"/>
              <a:t>*</a:t>
            </a:r>
            <a:r>
              <a:rPr lang="en-US" sz="2400" b="1" dirty="0">
                <a:solidFill>
                  <a:srgbClr val="FFC000"/>
                </a:solidFill>
              </a:rPr>
              <a:t> PERSON </a:t>
            </a:r>
            <a:r>
              <a:rPr lang="en-US" sz="2400" b="1" dirty="0"/>
              <a:t>+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β</a:t>
            </a:r>
            <a:r>
              <a:rPr lang="en-US" sz="2400" b="1" baseline="-25000" dirty="0">
                <a:solidFill>
                  <a:srgbClr val="00B0F0"/>
                </a:solidFill>
              </a:rPr>
              <a:t>C</a:t>
            </a:r>
            <a:r>
              <a:rPr lang="en-US" sz="2400" b="1" baseline="-25000" dirty="0">
                <a:solidFill>
                  <a:srgbClr val="FFC000"/>
                </a:solidFill>
              </a:rPr>
              <a:t> </a:t>
            </a:r>
            <a:r>
              <a:rPr lang="en-US" sz="2400" b="1" dirty="0"/>
              <a:t>*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CAT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/>
              <a:t>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5B62DD7-5053-4545-9336-D00D90109DE1}"/>
              </a:ext>
            </a:extLst>
          </p:cNvPr>
          <p:cNvGrpSpPr/>
          <p:nvPr/>
        </p:nvGrpSpPr>
        <p:grpSpPr>
          <a:xfrm>
            <a:off x="4431454" y="6245048"/>
            <a:ext cx="3252862" cy="298953"/>
            <a:chOff x="3794608" y="6279542"/>
            <a:chExt cx="4821364" cy="29895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5851348-23B4-C34D-9A13-3EF2C9F1936D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49DDC0D-B0EA-3B48-BD09-9CD3E19B75DE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BACB906-4F1C-EF4B-B954-0ECA41979976}"/>
              </a:ext>
            </a:extLst>
          </p:cNvPr>
          <p:cNvSpPr txBox="1"/>
          <p:nvPr/>
        </p:nvSpPr>
        <p:spPr>
          <a:xfrm>
            <a:off x="742045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1BB35E-1C3B-E943-B523-497DA910A6E2}"/>
              </a:ext>
            </a:extLst>
          </p:cNvPr>
          <p:cNvSpPr txBox="1"/>
          <p:nvPr/>
        </p:nvSpPr>
        <p:spPr>
          <a:xfrm>
            <a:off x="693282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7DE64B4-12B7-8D4E-9CAB-6B3FEF48D1C9}"/>
              </a:ext>
            </a:extLst>
          </p:cNvPr>
          <p:cNvSpPr txBox="1"/>
          <p:nvPr/>
        </p:nvSpPr>
        <p:spPr>
          <a:xfrm>
            <a:off x="644519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3CD310D-F230-8644-8533-C28487A09604}"/>
              </a:ext>
            </a:extLst>
          </p:cNvPr>
          <p:cNvSpPr txBox="1"/>
          <p:nvPr/>
        </p:nvSpPr>
        <p:spPr>
          <a:xfrm>
            <a:off x="5957568" y="6511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5A7FB1A-7B87-4043-92B4-9930E84B9879}"/>
              </a:ext>
            </a:extLst>
          </p:cNvPr>
          <p:cNvSpPr txBox="1"/>
          <p:nvPr/>
        </p:nvSpPr>
        <p:spPr>
          <a:xfrm>
            <a:off x="4338115" y="6511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475853-FC4F-344D-8F55-D9547B29FC03}"/>
              </a:ext>
            </a:extLst>
          </p:cNvPr>
          <p:cNvSpPr txBox="1"/>
          <p:nvPr/>
        </p:nvSpPr>
        <p:spPr>
          <a:xfrm>
            <a:off x="4877933" y="6511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5FD0A0E-210F-7A47-B96D-5F4EAE56C9AC}"/>
              </a:ext>
            </a:extLst>
          </p:cNvPr>
          <p:cNvSpPr txBox="1"/>
          <p:nvPr/>
        </p:nvSpPr>
        <p:spPr>
          <a:xfrm>
            <a:off x="5417751" y="6511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ED7E1E-A6BA-9A40-96BF-398E582F2898}"/>
              </a:ext>
            </a:extLst>
          </p:cNvPr>
          <p:cNvSpPr/>
          <p:nvPr/>
        </p:nvSpPr>
        <p:spPr>
          <a:xfrm>
            <a:off x="6769689" y="6209858"/>
            <a:ext cx="16313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DFD6DD-D106-2449-8031-1B9F6AC65640}"/>
              </a:ext>
            </a:extLst>
          </p:cNvPr>
          <p:cNvGrpSpPr/>
          <p:nvPr/>
        </p:nvGrpSpPr>
        <p:grpSpPr>
          <a:xfrm>
            <a:off x="997393" y="3802771"/>
            <a:ext cx="8392940" cy="972647"/>
            <a:chOff x="997393" y="3802771"/>
            <a:chExt cx="8392940" cy="972647"/>
          </a:xfrm>
        </p:grpSpPr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CF516F3F-5407-9A48-8129-ADD86379AC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198671" y="4531135"/>
              <a:ext cx="921401" cy="24037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E7D5E62D-7938-BE49-B81A-5B350D007E6B}"/>
                </a:ext>
              </a:extLst>
            </p:cNvPr>
            <p:cNvCxnSpPr>
              <a:cxnSpLocks/>
            </p:cNvCxnSpPr>
            <p:nvPr/>
          </p:nvCxnSpPr>
          <p:spPr>
            <a:xfrm>
              <a:off x="2863349" y="4529515"/>
              <a:ext cx="822702" cy="22736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69E745DC-483E-1149-89B3-7EF4818369F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393124" y="4520289"/>
              <a:ext cx="1118363" cy="245189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8E03F348-625B-E647-A19C-FC3B35FF7EDF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21" y="4520291"/>
              <a:ext cx="763755" cy="223306"/>
            </a:xfrm>
            <a:prstGeom prst="bentConnector3">
              <a:avLst>
                <a:gd name="adj1" fmla="val 46087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3D720250-C098-1940-8A55-9DF25490471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43376" y="4533476"/>
              <a:ext cx="1162851" cy="23334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08A2EDA8-01B6-A641-8CF1-7EDB58D0C029}"/>
                </a:ext>
              </a:extLst>
            </p:cNvPr>
            <p:cNvCxnSpPr>
              <a:cxnSpLocks/>
            </p:cNvCxnSpPr>
            <p:nvPr/>
          </p:nvCxnSpPr>
          <p:spPr>
            <a:xfrm>
              <a:off x="7684316" y="4535099"/>
              <a:ext cx="455637" cy="224413"/>
            </a:xfrm>
            <a:prstGeom prst="bentConnector3">
              <a:avLst>
                <a:gd name="adj1" fmla="val 31651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>
              <a:extLst>
                <a:ext uri="{FF2B5EF4-FFF2-40B4-BE49-F238E27FC236}">
                  <a16:creationId xmlns:a16="http://schemas.microsoft.com/office/drawing/2014/main" id="{7CA46DFD-30C4-4D4B-9BAB-9443C5C284A8}"/>
                </a:ext>
              </a:extLst>
            </p:cNvPr>
            <p:cNvCxnSpPr>
              <a:cxnSpLocks/>
            </p:cNvCxnSpPr>
            <p:nvPr/>
          </p:nvCxnSpPr>
          <p:spPr>
            <a:xfrm>
              <a:off x="1591055" y="3812109"/>
              <a:ext cx="969729" cy="95934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Elbow Connector 88">
              <a:extLst>
                <a:ext uri="{FF2B5EF4-FFF2-40B4-BE49-F238E27FC236}">
                  <a16:creationId xmlns:a16="http://schemas.microsoft.com/office/drawing/2014/main" id="{CB51F322-13D5-2D47-9177-2696A5C70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393" y="3820716"/>
              <a:ext cx="956717" cy="954702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lbow Connector 103">
              <a:extLst>
                <a:ext uri="{FF2B5EF4-FFF2-40B4-BE49-F238E27FC236}">
                  <a16:creationId xmlns:a16="http://schemas.microsoft.com/office/drawing/2014/main" id="{F6EC9259-AC26-A649-BBF7-8E9AA22C71A9}"/>
                </a:ext>
              </a:extLst>
            </p:cNvPr>
            <p:cNvCxnSpPr>
              <a:cxnSpLocks/>
            </p:cNvCxnSpPr>
            <p:nvPr/>
          </p:nvCxnSpPr>
          <p:spPr>
            <a:xfrm>
              <a:off x="3886009" y="3808894"/>
              <a:ext cx="969729" cy="95934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lbow Connector 104">
              <a:extLst>
                <a:ext uri="{FF2B5EF4-FFF2-40B4-BE49-F238E27FC236}">
                  <a16:creationId xmlns:a16="http://schemas.microsoft.com/office/drawing/2014/main" id="{531FFCFC-1738-D049-AB56-4C59A2910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2347" y="3803599"/>
              <a:ext cx="956717" cy="954702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lbow Connector 105">
              <a:extLst>
                <a:ext uri="{FF2B5EF4-FFF2-40B4-BE49-F238E27FC236}">
                  <a16:creationId xmlns:a16="http://schemas.microsoft.com/office/drawing/2014/main" id="{651B8088-1C58-3C43-A2C8-5CAE9B75A72C}"/>
                </a:ext>
              </a:extLst>
            </p:cNvPr>
            <p:cNvCxnSpPr>
              <a:cxnSpLocks/>
            </p:cNvCxnSpPr>
            <p:nvPr/>
          </p:nvCxnSpPr>
          <p:spPr>
            <a:xfrm>
              <a:off x="6100210" y="3808066"/>
              <a:ext cx="969729" cy="95934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C061E9E5-43AA-5F45-AA2E-AF6D3E4EC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0572" y="3802771"/>
              <a:ext cx="956717" cy="954702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>
              <a:extLst>
                <a:ext uri="{FF2B5EF4-FFF2-40B4-BE49-F238E27FC236}">
                  <a16:creationId xmlns:a16="http://schemas.microsoft.com/office/drawing/2014/main" id="{8AD2F82B-8E1B-D44A-9746-6D75C1952294}"/>
                </a:ext>
              </a:extLst>
            </p:cNvPr>
            <p:cNvCxnSpPr>
              <a:cxnSpLocks/>
            </p:cNvCxnSpPr>
            <p:nvPr/>
          </p:nvCxnSpPr>
          <p:spPr>
            <a:xfrm>
              <a:off x="8420604" y="3810105"/>
              <a:ext cx="969729" cy="95934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>
              <a:extLst>
                <a:ext uri="{FF2B5EF4-FFF2-40B4-BE49-F238E27FC236}">
                  <a16:creationId xmlns:a16="http://schemas.microsoft.com/office/drawing/2014/main" id="{CF30C27B-2D21-DA4A-AC7F-EB6186FCA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942" y="3808773"/>
              <a:ext cx="956717" cy="954702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9768E1E6-17EE-6145-ABA8-69F0D1FC26AA}"/>
              </a:ext>
            </a:extLst>
          </p:cNvPr>
          <p:cNvSpPr/>
          <p:nvPr/>
        </p:nvSpPr>
        <p:spPr>
          <a:xfrm>
            <a:off x="2006511" y="5679100"/>
            <a:ext cx="188843" cy="188843"/>
          </a:xfrm>
          <a:prstGeom prst="ellipse">
            <a:avLst/>
          </a:prstGeom>
          <a:solidFill>
            <a:srgbClr val="FF950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9498D-6F33-D242-9617-684BE4E72C63}"/>
              </a:ext>
            </a:extLst>
          </p:cNvPr>
          <p:cNvSpPr/>
          <p:nvPr/>
        </p:nvSpPr>
        <p:spPr>
          <a:xfrm>
            <a:off x="3915722" y="6140684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β</a:t>
            </a:r>
            <a:r>
              <a:rPr lang="en-US" sz="2400" b="1" baseline="-25000" dirty="0">
                <a:solidFill>
                  <a:srgbClr val="00B0F0"/>
                </a:solidFill>
              </a:rPr>
              <a:t>C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9EBA61B-2AB9-8349-B1B4-E1F72E4B4008}"/>
              </a:ext>
            </a:extLst>
          </p:cNvPr>
          <p:cNvSpPr/>
          <p:nvPr/>
        </p:nvSpPr>
        <p:spPr>
          <a:xfrm>
            <a:off x="7750989" y="6140684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β</a:t>
            </a:r>
            <a:r>
              <a:rPr lang="en-US" sz="2400" b="1" baseline="-25000" dirty="0">
                <a:solidFill>
                  <a:srgbClr val="FFC000"/>
                </a:solidFill>
              </a:rPr>
              <a:t>P</a:t>
            </a:r>
            <a:endParaRPr lang="en-US" sz="2400" dirty="0">
              <a:solidFill>
                <a:srgbClr val="FFC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DB1EEAD-11CC-234D-B81B-484271B548E8}"/>
              </a:ext>
            </a:extLst>
          </p:cNvPr>
          <p:cNvGrpSpPr/>
          <p:nvPr/>
        </p:nvGrpSpPr>
        <p:grpSpPr>
          <a:xfrm>
            <a:off x="1184900" y="1080387"/>
            <a:ext cx="7731311" cy="369332"/>
            <a:chOff x="1184900" y="1080387"/>
            <a:chExt cx="7731311" cy="3693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00D596-4133-9E41-B2F9-87C60715F12C}"/>
                </a:ext>
              </a:extLst>
            </p:cNvPr>
            <p:cNvSpPr txBox="1"/>
            <p:nvPr/>
          </p:nvSpPr>
          <p:spPr>
            <a:xfrm>
              <a:off x="1184900" y="108038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75F355E-26AD-0343-A9A8-66EC9FDF8C96}"/>
                </a:ext>
              </a:extLst>
            </p:cNvPr>
            <p:cNvCxnSpPr>
              <a:stCxn id="72" idx="3"/>
            </p:cNvCxnSpPr>
            <p:nvPr/>
          </p:nvCxnSpPr>
          <p:spPr>
            <a:xfrm flipV="1">
              <a:off x="1834437" y="1258378"/>
              <a:ext cx="7081774" cy="66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Doja Cat Has Something to Say About Her &quot;Pretty&quot; New Caramel Hair Color and  Bombshell Waves – See Photos | Allure">
            <a:extLst>
              <a:ext uri="{FF2B5EF4-FFF2-40B4-BE49-F238E27FC236}">
                <a16:creationId xmlns:a16="http://schemas.microsoft.com/office/drawing/2014/main" id="{EE282E4C-D542-EE69-C9B6-91528214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2975" y="1478732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84" grpId="0"/>
      <p:bldP spid="85" grpId="0"/>
      <p:bldP spid="91" grpId="0"/>
      <p:bldP spid="9" grpId="0" animBg="1"/>
      <p:bldP spid="1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463419-75BE-BE45-81E0-FD2F3E034C80}"/>
              </a:ext>
            </a:extLst>
          </p:cNvPr>
          <p:cNvGrpSpPr/>
          <p:nvPr/>
        </p:nvGrpSpPr>
        <p:grpSpPr>
          <a:xfrm>
            <a:off x="3104704" y="1911830"/>
            <a:ext cx="3252861" cy="298951"/>
            <a:chOff x="3096259" y="2282451"/>
            <a:chExt cx="3252861" cy="298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215445-BD28-7145-9B58-7700206E7261}"/>
                </a:ext>
              </a:extLst>
            </p:cNvPr>
            <p:cNvSpPr/>
            <p:nvPr/>
          </p:nvSpPr>
          <p:spPr>
            <a:xfrm>
              <a:off x="3096259" y="2282451"/>
              <a:ext cx="874492" cy="298951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52A0D2"/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621055-7007-D340-B715-34C1054039F3}"/>
                </a:ext>
              </a:extLst>
            </p:cNvPr>
            <p:cNvSpPr/>
            <p:nvPr/>
          </p:nvSpPr>
          <p:spPr>
            <a:xfrm rot="10800000">
              <a:off x="5474627" y="2282451"/>
              <a:ext cx="874493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9A10"/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FAFA43-0916-9749-B0D3-7D9A21994BBA}"/>
                </a:ext>
              </a:extLst>
            </p:cNvPr>
            <p:cNvSpPr/>
            <p:nvPr/>
          </p:nvSpPr>
          <p:spPr>
            <a:xfrm>
              <a:off x="3970751" y="2282451"/>
              <a:ext cx="1503876" cy="298951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2437DC-A58B-0F4B-AC8A-00C1CC86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Thresholding the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C323E-FB6B-F543-BD79-4158EFC332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5" y="5080001"/>
            <a:ext cx="1672974" cy="1115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F8A3A-1A99-344B-9E3A-B74258BE3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570" y="4987090"/>
            <a:ext cx="2193672" cy="1235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ED24D-055C-A942-8F36-AF5CDA0886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822" y="5183654"/>
            <a:ext cx="1798513" cy="10116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4F0C6C9-C0C5-044F-A57C-B781A08A8CDE}"/>
              </a:ext>
            </a:extLst>
          </p:cNvPr>
          <p:cNvGrpSpPr/>
          <p:nvPr/>
        </p:nvGrpSpPr>
        <p:grpSpPr>
          <a:xfrm>
            <a:off x="3096258" y="1911833"/>
            <a:ext cx="3252862" cy="298953"/>
            <a:chOff x="3794608" y="6279542"/>
            <a:chExt cx="4821364" cy="298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0BF09A-4CA9-8D4F-9302-67B33D23ACEA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16DE0C-D06E-2C4D-B0F7-81D63F121052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0CCA5FA-ED53-0141-B554-6732B7F5C3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320" y="2431922"/>
            <a:ext cx="1745691" cy="2090993"/>
          </a:xfrm>
          <a:prstGeom prst="rect">
            <a:avLst/>
          </a:prstGeom>
          <a:ln w="127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ACD1E0-6CEB-8E40-9FD3-0CA83069A4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909" y="2322516"/>
            <a:ext cx="2083965" cy="2083965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1DF7BE-DA2C-654C-AD5E-5D705C73BD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015" y="2355972"/>
            <a:ext cx="2496177" cy="2083964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994688-E8A0-D14E-95B2-C04969A6E8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320" y="2431922"/>
            <a:ext cx="1745691" cy="2090993"/>
          </a:xfrm>
          <a:prstGeom prst="rect">
            <a:avLst/>
          </a:prstGeom>
          <a:ln w="1270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24C044-ED5E-634A-96A8-49A3293756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909" y="2322516"/>
            <a:ext cx="2083965" cy="2083965"/>
          </a:xfrm>
          <a:prstGeom prst="rect">
            <a:avLst/>
          </a:prstGeom>
          <a:ln w="127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F54EC-E9A6-354A-8683-EC749053DEE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016" y="2355970"/>
            <a:ext cx="2496178" cy="2083965"/>
          </a:xfrm>
          <a:prstGeom prst="rect">
            <a:avLst/>
          </a:prstGeom>
          <a:ln w="12700">
            <a:noFill/>
          </a:ln>
        </p:spPr>
      </p:pic>
      <p:pic>
        <p:nvPicPr>
          <p:cNvPr id="1026" name="Picture 2" descr="Doja Cat dresses up as Karl Lagerfeld's cat for Met Gala debut">
            <a:extLst>
              <a:ext uri="{FF2B5EF4-FFF2-40B4-BE49-F238E27FC236}">
                <a16:creationId xmlns:a16="http://schemas.microsoft.com/office/drawing/2014/main" id="{8062AEFF-3C2E-5C82-92A2-5BB63EAF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8645" y="4880805"/>
            <a:ext cx="1184570" cy="17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fMRI is noisy! (you can have </a:t>
            </a:r>
            <a:r>
              <a:rPr lang="en-US" b="1" u="sng" dirty="0"/>
              <a:t>false positives</a:t>
            </a:r>
            <a:r>
              <a:rPr lang="en-US" dirty="0"/>
              <a:t>)</a:t>
            </a:r>
          </a:p>
          <a:p>
            <a:r>
              <a:rPr lang="en-US" dirty="0"/>
              <a:t>Dead salmon shows “neural activity”</a:t>
            </a:r>
          </a:p>
        </p:txBody>
      </p:sp>
      <p:pic>
        <p:nvPicPr>
          <p:cNvPr id="5" name="Picture 4" descr="deadsalm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4" y="2984500"/>
            <a:ext cx="5647513" cy="3141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5846" y="6179445"/>
            <a:ext cx="216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Bennett, et al. (2009)</a:t>
            </a:r>
          </a:p>
        </p:txBody>
      </p:sp>
      <p:sp>
        <p:nvSpPr>
          <p:cNvPr id="7" name="Oval 6"/>
          <p:cNvSpPr/>
          <p:nvPr/>
        </p:nvSpPr>
        <p:spPr>
          <a:xfrm>
            <a:off x="4938889" y="4106333"/>
            <a:ext cx="550333" cy="66322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15733" y="4035778"/>
            <a:ext cx="550333" cy="66322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ead_salmon_metho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3491" y="3259931"/>
            <a:ext cx="4775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Functional Brain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 Task/Control Paradigm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2694" y="2300111"/>
            <a:ext cx="8710677" cy="3711222"/>
            <a:chOff x="755978" y="2636336"/>
            <a:chExt cx="7463568" cy="31798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082485" y="309829"/>
              <a:ext cx="2810553" cy="74635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22135" y="5446890"/>
              <a:ext cx="2397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Kanwisher</a:t>
              </a:r>
              <a:r>
                <a:rPr lang="en-US" dirty="0"/>
                <a:t>, et al. (1997)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332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 Ways to Look at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b="1" dirty="0"/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72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221C-9390-3B49-A2F5-22AFCF37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Decoding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71C17-03B2-564A-8B6A-2B1AFD4728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41" y="2087508"/>
            <a:ext cx="2679432" cy="4039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A2E66-C8AB-C94B-831D-6784E50A1D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073" y="2219821"/>
            <a:ext cx="1960310" cy="24503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F4C6D0-AF7C-CA4F-9415-8ED5DBF3BA6E}"/>
              </a:ext>
            </a:extLst>
          </p:cNvPr>
          <p:cNvSpPr/>
          <p:nvPr/>
        </p:nvSpPr>
        <p:spPr>
          <a:xfrm>
            <a:off x="5109642" y="1906597"/>
            <a:ext cx="37051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Described in the homework 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Also known as: Multivoxel Pattern Analysis (MVPA)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b="1" dirty="0"/>
              <a:t>Goal: Can we “decode” behavior from brain signal?</a:t>
            </a:r>
          </a:p>
        </p:txBody>
      </p:sp>
    </p:spTree>
    <p:extLst>
      <p:ext uri="{BB962C8B-B14F-4D97-AF65-F5344CB8AC3E}">
        <p14:creationId xmlns:p14="http://schemas.microsoft.com/office/powerpoint/2010/main" val="16589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Safety</a:t>
            </a:r>
          </a:p>
        </p:txBody>
      </p:sp>
      <p:pic>
        <p:nvPicPr>
          <p:cNvPr id="4" name="Dangers of M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412" y="1417638"/>
            <a:ext cx="6305176" cy="47288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Tank vs. Watermelon: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=plvIEf7JsKo</a:t>
            </a:r>
          </a:p>
        </p:txBody>
      </p:sp>
    </p:spTree>
    <p:extLst>
      <p:ext uri="{BB962C8B-B14F-4D97-AF65-F5344CB8AC3E}">
        <p14:creationId xmlns:p14="http://schemas.microsoft.com/office/powerpoint/2010/main" val="194990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5FD-32A5-7049-B74C-20F73D80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Decoding Analogy: Audience Applause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B27A39F5-621A-2546-8900-8E608F8A3A9E}"/>
              </a:ext>
            </a:extLst>
          </p:cNvPr>
          <p:cNvGrpSpPr/>
          <p:nvPr/>
        </p:nvGrpSpPr>
        <p:grpSpPr>
          <a:xfrm>
            <a:off x="1052484" y="1836351"/>
            <a:ext cx="1974639" cy="2098120"/>
            <a:chOff x="628650" y="1866182"/>
            <a:chExt cx="1974639" cy="2098120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03CAB704-2B94-2F43-B199-A7C4EAE3A468}"/>
                </a:ext>
              </a:extLst>
            </p:cNvPr>
            <p:cNvGrpSpPr/>
            <p:nvPr/>
          </p:nvGrpSpPr>
          <p:grpSpPr>
            <a:xfrm>
              <a:off x="718644" y="1866182"/>
              <a:ext cx="1884645" cy="1709693"/>
              <a:chOff x="718644" y="1866182"/>
              <a:chExt cx="1884645" cy="170969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0A62F70-377B-E648-96A4-CC7246B8B1C7}"/>
                  </a:ext>
                </a:extLst>
              </p:cNvPr>
              <p:cNvSpPr/>
              <p:nvPr/>
            </p:nvSpPr>
            <p:spPr>
              <a:xfrm>
                <a:off x="718644" y="18661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58CC888-D9CE-BF4A-96AB-5352FB3E6A72}"/>
                  </a:ext>
                </a:extLst>
              </p:cNvPr>
              <p:cNvSpPr/>
              <p:nvPr/>
            </p:nvSpPr>
            <p:spPr>
              <a:xfrm>
                <a:off x="915523" y="18661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0E249D-8281-4840-B6C5-5711F30DF6C4}"/>
                  </a:ext>
                </a:extLst>
              </p:cNvPr>
              <p:cNvSpPr/>
              <p:nvPr/>
            </p:nvSpPr>
            <p:spPr>
              <a:xfrm>
                <a:off x="1112402" y="18661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F2F8931-ACA4-F242-A3D7-3B750493C7BF}"/>
                  </a:ext>
                </a:extLst>
              </p:cNvPr>
              <p:cNvSpPr/>
              <p:nvPr/>
            </p:nvSpPr>
            <p:spPr>
              <a:xfrm>
                <a:off x="1309281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0BFF34-2939-D548-964E-84218601C879}"/>
                  </a:ext>
                </a:extLst>
              </p:cNvPr>
              <p:cNvSpPr/>
              <p:nvPr/>
            </p:nvSpPr>
            <p:spPr>
              <a:xfrm>
                <a:off x="1506160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D9C5D2-7FCB-1A4E-BB6B-11F018F7A247}"/>
                  </a:ext>
                </a:extLst>
              </p:cNvPr>
              <p:cNvSpPr/>
              <p:nvPr/>
            </p:nvSpPr>
            <p:spPr>
              <a:xfrm>
                <a:off x="1703039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185CA2-E562-344F-93E2-B764B0FDBB19}"/>
                  </a:ext>
                </a:extLst>
              </p:cNvPr>
              <p:cNvSpPr/>
              <p:nvPr/>
            </p:nvSpPr>
            <p:spPr>
              <a:xfrm>
                <a:off x="1899918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C90B0C-6102-B245-97BF-A1401F687EA3}"/>
                  </a:ext>
                </a:extLst>
              </p:cNvPr>
              <p:cNvSpPr/>
              <p:nvPr/>
            </p:nvSpPr>
            <p:spPr>
              <a:xfrm>
                <a:off x="2096797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FE1AAB2-4854-D04E-82BE-10FD1E137BAA}"/>
                  </a:ext>
                </a:extLst>
              </p:cNvPr>
              <p:cNvSpPr/>
              <p:nvPr/>
            </p:nvSpPr>
            <p:spPr>
              <a:xfrm>
                <a:off x="2293676" y="18661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B0F8BE3-1B95-D848-86BD-541FFFF74681}"/>
                  </a:ext>
                </a:extLst>
              </p:cNvPr>
              <p:cNvSpPr/>
              <p:nvPr/>
            </p:nvSpPr>
            <p:spPr>
              <a:xfrm>
                <a:off x="2490554" y="18661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7A7DABD-DEA5-934E-AA7E-52E451C9FAFA}"/>
                  </a:ext>
                </a:extLst>
              </p:cNvPr>
              <p:cNvSpPr/>
              <p:nvPr/>
            </p:nvSpPr>
            <p:spPr>
              <a:xfrm>
                <a:off x="718644" y="20436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010231-18B3-7742-9836-3286F07BE9BE}"/>
                  </a:ext>
                </a:extLst>
              </p:cNvPr>
              <p:cNvSpPr/>
              <p:nvPr/>
            </p:nvSpPr>
            <p:spPr>
              <a:xfrm>
                <a:off x="915523" y="20436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22634E-31B3-4D41-820F-2BFADDC804FD}"/>
                  </a:ext>
                </a:extLst>
              </p:cNvPr>
              <p:cNvSpPr/>
              <p:nvPr/>
            </p:nvSpPr>
            <p:spPr>
              <a:xfrm>
                <a:off x="1112402" y="20436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28AD50-9937-5448-8C89-47E553E7E4AC}"/>
                  </a:ext>
                </a:extLst>
              </p:cNvPr>
              <p:cNvSpPr/>
              <p:nvPr/>
            </p:nvSpPr>
            <p:spPr>
              <a:xfrm>
                <a:off x="1309281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9ADFB57-8C1E-CA4D-8690-FCD919B69006}"/>
                  </a:ext>
                </a:extLst>
              </p:cNvPr>
              <p:cNvSpPr/>
              <p:nvPr/>
            </p:nvSpPr>
            <p:spPr>
              <a:xfrm>
                <a:off x="1506160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C4C7FFF-6B46-9A4E-B929-18E5BB7FD8C4}"/>
                  </a:ext>
                </a:extLst>
              </p:cNvPr>
              <p:cNvSpPr/>
              <p:nvPr/>
            </p:nvSpPr>
            <p:spPr>
              <a:xfrm>
                <a:off x="1703039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6E2D355-6837-F840-AEA7-EC4BAFDC53E3}"/>
                  </a:ext>
                </a:extLst>
              </p:cNvPr>
              <p:cNvSpPr/>
              <p:nvPr/>
            </p:nvSpPr>
            <p:spPr>
              <a:xfrm>
                <a:off x="1899918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50158A9-B234-734A-822F-EB77B359B380}"/>
                  </a:ext>
                </a:extLst>
              </p:cNvPr>
              <p:cNvSpPr/>
              <p:nvPr/>
            </p:nvSpPr>
            <p:spPr>
              <a:xfrm>
                <a:off x="2096797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DEAEC10-CCFB-404E-899C-36BE4706E70E}"/>
                  </a:ext>
                </a:extLst>
              </p:cNvPr>
              <p:cNvSpPr/>
              <p:nvPr/>
            </p:nvSpPr>
            <p:spPr>
              <a:xfrm>
                <a:off x="2293676" y="20436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57BFBBB-E199-4A4D-83A1-EF657DC5AEDB}"/>
                  </a:ext>
                </a:extLst>
              </p:cNvPr>
              <p:cNvSpPr/>
              <p:nvPr/>
            </p:nvSpPr>
            <p:spPr>
              <a:xfrm>
                <a:off x="2490554" y="20436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3CBCBE9-30ED-9B4B-ACEA-984DBD495EC0}"/>
                  </a:ext>
                </a:extLst>
              </p:cNvPr>
              <p:cNvSpPr/>
              <p:nvPr/>
            </p:nvSpPr>
            <p:spPr>
              <a:xfrm>
                <a:off x="718644" y="22210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C29C3A4-E631-7D47-B63D-EA392636A46D}"/>
                  </a:ext>
                </a:extLst>
              </p:cNvPr>
              <p:cNvSpPr/>
              <p:nvPr/>
            </p:nvSpPr>
            <p:spPr>
              <a:xfrm>
                <a:off x="915523" y="22210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3701C0-2168-3F4A-88CF-644915F7A6D6}"/>
                  </a:ext>
                </a:extLst>
              </p:cNvPr>
              <p:cNvSpPr/>
              <p:nvPr/>
            </p:nvSpPr>
            <p:spPr>
              <a:xfrm>
                <a:off x="1112402" y="22210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9920A42-FF68-BB46-A8AF-192A566B1F25}"/>
                  </a:ext>
                </a:extLst>
              </p:cNvPr>
              <p:cNvSpPr/>
              <p:nvPr/>
            </p:nvSpPr>
            <p:spPr>
              <a:xfrm>
                <a:off x="1309281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8548259-CE4F-6244-9541-C4DAA62A3ADB}"/>
                  </a:ext>
                </a:extLst>
              </p:cNvPr>
              <p:cNvSpPr/>
              <p:nvPr/>
            </p:nvSpPr>
            <p:spPr>
              <a:xfrm>
                <a:off x="1506160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EB1323D-6364-3441-88BB-EB4ECB83CF41}"/>
                  </a:ext>
                </a:extLst>
              </p:cNvPr>
              <p:cNvSpPr/>
              <p:nvPr/>
            </p:nvSpPr>
            <p:spPr>
              <a:xfrm>
                <a:off x="1703039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473F82-75AD-B24D-9B7C-99E053291A70}"/>
                  </a:ext>
                </a:extLst>
              </p:cNvPr>
              <p:cNvSpPr/>
              <p:nvPr/>
            </p:nvSpPr>
            <p:spPr>
              <a:xfrm>
                <a:off x="1899918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0C1CEA2-2643-CC4D-B5B1-C3A08A0D8B0B}"/>
                  </a:ext>
                </a:extLst>
              </p:cNvPr>
              <p:cNvSpPr/>
              <p:nvPr/>
            </p:nvSpPr>
            <p:spPr>
              <a:xfrm>
                <a:off x="2096797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639CDA4-BF8D-8E4E-9ABC-47EDC4F32754}"/>
                  </a:ext>
                </a:extLst>
              </p:cNvPr>
              <p:cNvSpPr/>
              <p:nvPr/>
            </p:nvSpPr>
            <p:spPr>
              <a:xfrm>
                <a:off x="2293676" y="22210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439EB6C-5699-0B4E-94B2-FD2D64DBABB6}"/>
                  </a:ext>
                </a:extLst>
              </p:cNvPr>
              <p:cNvSpPr/>
              <p:nvPr/>
            </p:nvSpPr>
            <p:spPr>
              <a:xfrm>
                <a:off x="2490554" y="22210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54468E1-F055-8845-BA95-4F44C4790A0F}"/>
                  </a:ext>
                </a:extLst>
              </p:cNvPr>
              <p:cNvSpPr/>
              <p:nvPr/>
            </p:nvSpPr>
            <p:spPr>
              <a:xfrm>
                <a:off x="718644" y="23985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190B35B-368A-264F-9601-91AE2A456B88}"/>
                  </a:ext>
                </a:extLst>
              </p:cNvPr>
              <p:cNvSpPr/>
              <p:nvPr/>
            </p:nvSpPr>
            <p:spPr>
              <a:xfrm>
                <a:off x="915523" y="23985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EB5FEE-2301-8745-AEE1-BDF67A228E7D}"/>
                  </a:ext>
                </a:extLst>
              </p:cNvPr>
              <p:cNvSpPr/>
              <p:nvPr/>
            </p:nvSpPr>
            <p:spPr>
              <a:xfrm>
                <a:off x="1112402" y="23985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6B8547D-2F45-2643-A0DC-6A6CC9240DF1}"/>
                  </a:ext>
                </a:extLst>
              </p:cNvPr>
              <p:cNvSpPr/>
              <p:nvPr/>
            </p:nvSpPr>
            <p:spPr>
              <a:xfrm>
                <a:off x="1309281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21898B1-2DCA-B549-804D-C3FF9EEEE633}"/>
                  </a:ext>
                </a:extLst>
              </p:cNvPr>
              <p:cNvSpPr/>
              <p:nvPr/>
            </p:nvSpPr>
            <p:spPr>
              <a:xfrm>
                <a:off x="1506160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1CD5E2-AD40-5B46-922A-AB9061198E8F}"/>
                  </a:ext>
                </a:extLst>
              </p:cNvPr>
              <p:cNvSpPr/>
              <p:nvPr/>
            </p:nvSpPr>
            <p:spPr>
              <a:xfrm>
                <a:off x="1703039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E534519-5473-5145-B9CC-760BA7D3EE7C}"/>
                  </a:ext>
                </a:extLst>
              </p:cNvPr>
              <p:cNvSpPr/>
              <p:nvPr/>
            </p:nvSpPr>
            <p:spPr>
              <a:xfrm>
                <a:off x="1899918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0D85C96-EB25-D943-BE0F-BE242BBAD0E0}"/>
                  </a:ext>
                </a:extLst>
              </p:cNvPr>
              <p:cNvSpPr/>
              <p:nvPr/>
            </p:nvSpPr>
            <p:spPr>
              <a:xfrm>
                <a:off x="2096797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AA587BD-6EE0-C64B-8B68-6A7F5DC0173D}"/>
                  </a:ext>
                </a:extLst>
              </p:cNvPr>
              <p:cNvSpPr/>
              <p:nvPr/>
            </p:nvSpPr>
            <p:spPr>
              <a:xfrm>
                <a:off x="2293676" y="23985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F0A9E90-725B-3849-9523-01EBEEBE45D4}"/>
                  </a:ext>
                </a:extLst>
              </p:cNvPr>
              <p:cNvSpPr/>
              <p:nvPr/>
            </p:nvSpPr>
            <p:spPr>
              <a:xfrm>
                <a:off x="2490554" y="23985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07ED028-E15D-5F40-A8C8-347C89D38BA6}"/>
                  </a:ext>
                </a:extLst>
              </p:cNvPr>
              <p:cNvSpPr/>
              <p:nvPr/>
            </p:nvSpPr>
            <p:spPr>
              <a:xfrm>
                <a:off x="718644" y="257594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A6D911B-9BAA-7C48-B42A-0E23D2E494EB}"/>
                  </a:ext>
                </a:extLst>
              </p:cNvPr>
              <p:cNvSpPr/>
              <p:nvPr/>
            </p:nvSpPr>
            <p:spPr>
              <a:xfrm>
                <a:off x="915523" y="257594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B46B7C2-87BF-3D46-BD80-75D0FDFF8345}"/>
                  </a:ext>
                </a:extLst>
              </p:cNvPr>
              <p:cNvSpPr/>
              <p:nvPr/>
            </p:nvSpPr>
            <p:spPr>
              <a:xfrm>
                <a:off x="1112402" y="257594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E8D4364-4988-F542-B5FC-F340F8A40039}"/>
                  </a:ext>
                </a:extLst>
              </p:cNvPr>
              <p:cNvSpPr/>
              <p:nvPr/>
            </p:nvSpPr>
            <p:spPr>
              <a:xfrm>
                <a:off x="1309281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C871B65-F657-794D-8872-E61BCF831FB8}"/>
                  </a:ext>
                </a:extLst>
              </p:cNvPr>
              <p:cNvSpPr/>
              <p:nvPr/>
            </p:nvSpPr>
            <p:spPr>
              <a:xfrm>
                <a:off x="1506160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07106FB-BAEB-5248-915E-FFC664F65297}"/>
                  </a:ext>
                </a:extLst>
              </p:cNvPr>
              <p:cNvSpPr/>
              <p:nvPr/>
            </p:nvSpPr>
            <p:spPr>
              <a:xfrm>
                <a:off x="1703039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6D09C47-7506-B244-B5BA-2659874E7422}"/>
                  </a:ext>
                </a:extLst>
              </p:cNvPr>
              <p:cNvSpPr/>
              <p:nvPr/>
            </p:nvSpPr>
            <p:spPr>
              <a:xfrm>
                <a:off x="1899918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2E46886-495A-EE41-B9C5-DA48EB13EDD2}"/>
                  </a:ext>
                </a:extLst>
              </p:cNvPr>
              <p:cNvSpPr/>
              <p:nvPr/>
            </p:nvSpPr>
            <p:spPr>
              <a:xfrm>
                <a:off x="2096797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E2AF18F-4E19-8C4B-8D1D-947DE64A51F8}"/>
                  </a:ext>
                </a:extLst>
              </p:cNvPr>
              <p:cNvSpPr/>
              <p:nvPr/>
            </p:nvSpPr>
            <p:spPr>
              <a:xfrm>
                <a:off x="2293676" y="257594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42609A0-4579-3140-AE24-58BB79D89993}"/>
                  </a:ext>
                </a:extLst>
              </p:cNvPr>
              <p:cNvSpPr/>
              <p:nvPr/>
            </p:nvSpPr>
            <p:spPr>
              <a:xfrm>
                <a:off x="2490554" y="257594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D97958F-42AA-9C40-AC93-8434858C2BBB}"/>
                  </a:ext>
                </a:extLst>
              </p:cNvPr>
              <p:cNvSpPr/>
              <p:nvPr/>
            </p:nvSpPr>
            <p:spPr>
              <a:xfrm>
                <a:off x="718644" y="27533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661BB2-1D5E-C74E-816D-F493842C0B16}"/>
                  </a:ext>
                </a:extLst>
              </p:cNvPr>
              <p:cNvSpPr/>
              <p:nvPr/>
            </p:nvSpPr>
            <p:spPr>
              <a:xfrm>
                <a:off x="915523" y="27533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5E8797A-DB0A-DB46-BD51-63AD3A39DA89}"/>
                  </a:ext>
                </a:extLst>
              </p:cNvPr>
              <p:cNvSpPr/>
              <p:nvPr/>
            </p:nvSpPr>
            <p:spPr>
              <a:xfrm>
                <a:off x="1112402" y="27533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946EDEE-525A-EB4D-92EA-E866780A6B1A}"/>
                  </a:ext>
                </a:extLst>
              </p:cNvPr>
              <p:cNvSpPr/>
              <p:nvPr/>
            </p:nvSpPr>
            <p:spPr>
              <a:xfrm>
                <a:off x="1309281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F853468-BAE6-AA42-9DE0-533B9F919B32}"/>
                  </a:ext>
                </a:extLst>
              </p:cNvPr>
              <p:cNvSpPr/>
              <p:nvPr/>
            </p:nvSpPr>
            <p:spPr>
              <a:xfrm>
                <a:off x="1506160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6D1C0E1-1478-8545-9F3A-46059BE108A8}"/>
                  </a:ext>
                </a:extLst>
              </p:cNvPr>
              <p:cNvSpPr/>
              <p:nvPr/>
            </p:nvSpPr>
            <p:spPr>
              <a:xfrm>
                <a:off x="1703039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3C233E5-5DF6-9C43-80E6-8B1697502545}"/>
                  </a:ext>
                </a:extLst>
              </p:cNvPr>
              <p:cNvSpPr/>
              <p:nvPr/>
            </p:nvSpPr>
            <p:spPr>
              <a:xfrm>
                <a:off x="1899918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0B529B8-A4E5-B749-9E6F-8F317E54AD9E}"/>
                  </a:ext>
                </a:extLst>
              </p:cNvPr>
              <p:cNvSpPr/>
              <p:nvPr/>
            </p:nvSpPr>
            <p:spPr>
              <a:xfrm>
                <a:off x="2096797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FB3AAAC-96D0-554E-ACFC-8242541DEA4D}"/>
                  </a:ext>
                </a:extLst>
              </p:cNvPr>
              <p:cNvSpPr/>
              <p:nvPr/>
            </p:nvSpPr>
            <p:spPr>
              <a:xfrm>
                <a:off x="2293676" y="27533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B1D5208-CD4A-2544-BB91-D738239E5C34}"/>
                  </a:ext>
                </a:extLst>
              </p:cNvPr>
              <p:cNvSpPr/>
              <p:nvPr/>
            </p:nvSpPr>
            <p:spPr>
              <a:xfrm>
                <a:off x="2490554" y="27533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3190CF7-4BFD-0746-A22D-42FEB6C10BED}"/>
                  </a:ext>
                </a:extLst>
              </p:cNvPr>
              <p:cNvSpPr/>
              <p:nvPr/>
            </p:nvSpPr>
            <p:spPr>
              <a:xfrm>
                <a:off x="718644" y="29308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E00F16D-3E6C-9748-B71A-A2C9C620A6C5}"/>
                  </a:ext>
                </a:extLst>
              </p:cNvPr>
              <p:cNvSpPr/>
              <p:nvPr/>
            </p:nvSpPr>
            <p:spPr>
              <a:xfrm>
                <a:off x="915523" y="29308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F3E5903-3CF9-2D47-AD20-AA19CDE63093}"/>
                  </a:ext>
                </a:extLst>
              </p:cNvPr>
              <p:cNvSpPr/>
              <p:nvPr/>
            </p:nvSpPr>
            <p:spPr>
              <a:xfrm>
                <a:off x="1112402" y="29308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BCE5F53-7066-E048-8F7A-902C5B0DCD5D}"/>
                  </a:ext>
                </a:extLst>
              </p:cNvPr>
              <p:cNvSpPr/>
              <p:nvPr/>
            </p:nvSpPr>
            <p:spPr>
              <a:xfrm>
                <a:off x="1309281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D0883D-59A4-C148-9F02-541EAA1BB211}"/>
                  </a:ext>
                </a:extLst>
              </p:cNvPr>
              <p:cNvSpPr/>
              <p:nvPr/>
            </p:nvSpPr>
            <p:spPr>
              <a:xfrm>
                <a:off x="1506160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1110F6B-48C8-9C49-B4FC-CBBBD6D0673F}"/>
                  </a:ext>
                </a:extLst>
              </p:cNvPr>
              <p:cNvSpPr/>
              <p:nvPr/>
            </p:nvSpPr>
            <p:spPr>
              <a:xfrm>
                <a:off x="1703039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E32BA3F-50F3-8141-9399-1F9A456BCBA1}"/>
                  </a:ext>
                </a:extLst>
              </p:cNvPr>
              <p:cNvSpPr/>
              <p:nvPr/>
            </p:nvSpPr>
            <p:spPr>
              <a:xfrm>
                <a:off x="1899918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003003C-3FE0-C94C-9260-71C25F12F970}"/>
                  </a:ext>
                </a:extLst>
              </p:cNvPr>
              <p:cNvSpPr/>
              <p:nvPr/>
            </p:nvSpPr>
            <p:spPr>
              <a:xfrm>
                <a:off x="2096797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EF20C98-C64C-6644-BF66-A0D0B1C241B8}"/>
                  </a:ext>
                </a:extLst>
              </p:cNvPr>
              <p:cNvSpPr/>
              <p:nvPr/>
            </p:nvSpPr>
            <p:spPr>
              <a:xfrm>
                <a:off x="2293676" y="29308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61FD369-50BC-D943-8411-46B9997CC479}"/>
                  </a:ext>
                </a:extLst>
              </p:cNvPr>
              <p:cNvSpPr/>
              <p:nvPr/>
            </p:nvSpPr>
            <p:spPr>
              <a:xfrm>
                <a:off x="2490554" y="29308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4D42BF7-EBB0-9647-B335-A8770D7EAA21}"/>
                  </a:ext>
                </a:extLst>
              </p:cNvPr>
              <p:cNvSpPr/>
              <p:nvPr/>
            </p:nvSpPr>
            <p:spPr>
              <a:xfrm>
                <a:off x="718644" y="31082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2C6D5A2-8695-AE4D-86F4-1190B6F8EBBB}"/>
                  </a:ext>
                </a:extLst>
              </p:cNvPr>
              <p:cNvSpPr/>
              <p:nvPr/>
            </p:nvSpPr>
            <p:spPr>
              <a:xfrm>
                <a:off x="915523" y="31082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F548D54-7694-8843-838B-82D53FE61A5F}"/>
                  </a:ext>
                </a:extLst>
              </p:cNvPr>
              <p:cNvSpPr/>
              <p:nvPr/>
            </p:nvSpPr>
            <p:spPr>
              <a:xfrm>
                <a:off x="1112402" y="31082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D84D61E-FC9C-9947-B993-26AA2984DD5D}"/>
                  </a:ext>
                </a:extLst>
              </p:cNvPr>
              <p:cNvSpPr/>
              <p:nvPr/>
            </p:nvSpPr>
            <p:spPr>
              <a:xfrm>
                <a:off x="1309281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57F6C4C-AA74-8E4D-BA3A-863CC1A0C23F}"/>
                  </a:ext>
                </a:extLst>
              </p:cNvPr>
              <p:cNvSpPr/>
              <p:nvPr/>
            </p:nvSpPr>
            <p:spPr>
              <a:xfrm>
                <a:off x="1506160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6C7D463-014F-7C49-A9D8-5CE4B6EF7549}"/>
                  </a:ext>
                </a:extLst>
              </p:cNvPr>
              <p:cNvSpPr/>
              <p:nvPr/>
            </p:nvSpPr>
            <p:spPr>
              <a:xfrm>
                <a:off x="1703039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4353B96-BAFA-374C-B211-0DC407EE83F8}"/>
                  </a:ext>
                </a:extLst>
              </p:cNvPr>
              <p:cNvSpPr/>
              <p:nvPr/>
            </p:nvSpPr>
            <p:spPr>
              <a:xfrm>
                <a:off x="1899918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1CDF1FA-D109-4A44-8348-02BCB718BDE7}"/>
                  </a:ext>
                </a:extLst>
              </p:cNvPr>
              <p:cNvSpPr/>
              <p:nvPr/>
            </p:nvSpPr>
            <p:spPr>
              <a:xfrm>
                <a:off x="2096797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FB344B7-C9D4-084C-B0C0-5B892903B344}"/>
                  </a:ext>
                </a:extLst>
              </p:cNvPr>
              <p:cNvSpPr/>
              <p:nvPr/>
            </p:nvSpPr>
            <p:spPr>
              <a:xfrm>
                <a:off x="2293676" y="31082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44AFF8-DE53-4446-BF2A-638DBF324CE3}"/>
                  </a:ext>
                </a:extLst>
              </p:cNvPr>
              <p:cNvSpPr/>
              <p:nvPr/>
            </p:nvSpPr>
            <p:spPr>
              <a:xfrm>
                <a:off x="2490554" y="31082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104AFD6-7C2E-0941-BB96-A5A703A728AC}"/>
                  </a:ext>
                </a:extLst>
              </p:cNvPr>
              <p:cNvSpPr/>
              <p:nvPr/>
            </p:nvSpPr>
            <p:spPr>
              <a:xfrm>
                <a:off x="718644" y="32857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A0E5835-7BD7-1D4F-9053-7E337BF2EBEC}"/>
                  </a:ext>
                </a:extLst>
              </p:cNvPr>
              <p:cNvSpPr/>
              <p:nvPr/>
            </p:nvSpPr>
            <p:spPr>
              <a:xfrm>
                <a:off x="915523" y="32857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FD260B7-C762-D445-AB6B-BAB3F6700176}"/>
                  </a:ext>
                </a:extLst>
              </p:cNvPr>
              <p:cNvSpPr/>
              <p:nvPr/>
            </p:nvSpPr>
            <p:spPr>
              <a:xfrm>
                <a:off x="1112402" y="32857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5015E38-B5D5-E14F-9A5C-B5C27449ED43}"/>
                  </a:ext>
                </a:extLst>
              </p:cNvPr>
              <p:cNvSpPr/>
              <p:nvPr/>
            </p:nvSpPr>
            <p:spPr>
              <a:xfrm>
                <a:off x="1309281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E35BD3A-7004-C345-90D1-A868A0FBEDA9}"/>
                  </a:ext>
                </a:extLst>
              </p:cNvPr>
              <p:cNvSpPr/>
              <p:nvPr/>
            </p:nvSpPr>
            <p:spPr>
              <a:xfrm>
                <a:off x="1506160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64EDD5C-A93A-A345-A0C8-A84A680A4417}"/>
                  </a:ext>
                </a:extLst>
              </p:cNvPr>
              <p:cNvSpPr/>
              <p:nvPr/>
            </p:nvSpPr>
            <p:spPr>
              <a:xfrm>
                <a:off x="1703039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B2E2B13-C292-144D-932E-F8EA6A08E7EE}"/>
                  </a:ext>
                </a:extLst>
              </p:cNvPr>
              <p:cNvSpPr/>
              <p:nvPr/>
            </p:nvSpPr>
            <p:spPr>
              <a:xfrm>
                <a:off x="1899918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C4553AB-EE1A-0944-8D7C-2946AACF8E8B}"/>
                  </a:ext>
                </a:extLst>
              </p:cNvPr>
              <p:cNvSpPr/>
              <p:nvPr/>
            </p:nvSpPr>
            <p:spPr>
              <a:xfrm>
                <a:off x="2096797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AF1DCC-9003-0247-B3B2-4C1A8DA70D53}"/>
                  </a:ext>
                </a:extLst>
              </p:cNvPr>
              <p:cNvSpPr/>
              <p:nvPr/>
            </p:nvSpPr>
            <p:spPr>
              <a:xfrm>
                <a:off x="2293676" y="32857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B8317C8-846B-6449-A9B1-1B5323EBC879}"/>
                  </a:ext>
                </a:extLst>
              </p:cNvPr>
              <p:cNvSpPr/>
              <p:nvPr/>
            </p:nvSpPr>
            <p:spPr>
              <a:xfrm>
                <a:off x="2490554" y="32857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79DCA93-860F-DD4C-8EE3-6B64AD611A3A}"/>
                  </a:ext>
                </a:extLst>
              </p:cNvPr>
              <p:cNvSpPr/>
              <p:nvPr/>
            </p:nvSpPr>
            <p:spPr>
              <a:xfrm>
                <a:off x="718644" y="3463140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28FC610-9851-DF49-B2CC-40C03CB5F07B}"/>
                  </a:ext>
                </a:extLst>
              </p:cNvPr>
              <p:cNvSpPr/>
              <p:nvPr/>
            </p:nvSpPr>
            <p:spPr>
              <a:xfrm>
                <a:off x="915523" y="3463140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B155DC0-851C-D049-9526-F7EBA03DBF61}"/>
                  </a:ext>
                </a:extLst>
              </p:cNvPr>
              <p:cNvSpPr/>
              <p:nvPr/>
            </p:nvSpPr>
            <p:spPr>
              <a:xfrm>
                <a:off x="1112402" y="3463140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0E7B9E3-4AD6-3442-876D-AFA4E45F51B7}"/>
                  </a:ext>
                </a:extLst>
              </p:cNvPr>
              <p:cNvSpPr/>
              <p:nvPr/>
            </p:nvSpPr>
            <p:spPr>
              <a:xfrm>
                <a:off x="1309281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6470F5E-5BF5-5248-87E0-68576CCBA074}"/>
                  </a:ext>
                </a:extLst>
              </p:cNvPr>
              <p:cNvSpPr/>
              <p:nvPr/>
            </p:nvSpPr>
            <p:spPr>
              <a:xfrm>
                <a:off x="1506160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81E4478-497E-174C-B120-8E4CFF7754B1}"/>
                  </a:ext>
                </a:extLst>
              </p:cNvPr>
              <p:cNvSpPr/>
              <p:nvPr/>
            </p:nvSpPr>
            <p:spPr>
              <a:xfrm>
                <a:off x="1703039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125AA76-642C-2145-8CDE-9316B1A3367D}"/>
                  </a:ext>
                </a:extLst>
              </p:cNvPr>
              <p:cNvSpPr/>
              <p:nvPr/>
            </p:nvSpPr>
            <p:spPr>
              <a:xfrm>
                <a:off x="1899918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08C106B-FA06-0E47-801D-22DD72FA0F13}"/>
                  </a:ext>
                </a:extLst>
              </p:cNvPr>
              <p:cNvSpPr/>
              <p:nvPr/>
            </p:nvSpPr>
            <p:spPr>
              <a:xfrm>
                <a:off x="2096797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7ED4258-5804-B547-98D7-D32F0D0C07A0}"/>
                  </a:ext>
                </a:extLst>
              </p:cNvPr>
              <p:cNvSpPr/>
              <p:nvPr/>
            </p:nvSpPr>
            <p:spPr>
              <a:xfrm>
                <a:off x="2293676" y="3463140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C2AE424-3C20-BC49-A2F9-93F6945B41DC}"/>
                  </a:ext>
                </a:extLst>
              </p:cNvPr>
              <p:cNvSpPr/>
              <p:nvPr/>
            </p:nvSpPr>
            <p:spPr>
              <a:xfrm>
                <a:off x="2490554" y="3463140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E49D7921-9C23-1742-BAAC-460900023592}"/>
                </a:ext>
              </a:extLst>
            </p:cNvPr>
            <p:cNvSpPr txBox="1"/>
            <p:nvPr/>
          </p:nvSpPr>
          <p:spPr>
            <a:xfrm>
              <a:off x="628650" y="35949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Section 1</a:t>
              </a:r>
            </a:p>
          </p:txBody>
        </p: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6F537E8C-3894-9446-84A9-6AC8490926C7}"/>
              </a:ext>
            </a:extLst>
          </p:cNvPr>
          <p:cNvGrpSpPr/>
          <p:nvPr/>
        </p:nvGrpSpPr>
        <p:grpSpPr>
          <a:xfrm>
            <a:off x="3484621" y="1836351"/>
            <a:ext cx="1985818" cy="2098120"/>
            <a:chOff x="3060787" y="1866182"/>
            <a:chExt cx="1985818" cy="209812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D963A79-A84B-1942-B1B1-D8FC9E9CEC38}"/>
                </a:ext>
              </a:extLst>
            </p:cNvPr>
            <p:cNvSpPr/>
            <p:nvPr/>
          </p:nvSpPr>
          <p:spPr>
            <a:xfrm>
              <a:off x="3161960" y="186618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E6A9FFB-9E28-5649-BAFD-86D01600881D}"/>
                </a:ext>
              </a:extLst>
            </p:cNvPr>
            <p:cNvSpPr/>
            <p:nvPr/>
          </p:nvSpPr>
          <p:spPr>
            <a:xfrm>
              <a:off x="3358839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3F75669-9865-7E45-928E-6E89C0542A94}"/>
                </a:ext>
              </a:extLst>
            </p:cNvPr>
            <p:cNvSpPr/>
            <p:nvPr/>
          </p:nvSpPr>
          <p:spPr>
            <a:xfrm>
              <a:off x="3555718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C439949-66CE-044C-AAD6-365ACEE1B32A}"/>
                </a:ext>
              </a:extLst>
            </p:cNvPr>
            <p:cNvSpPr/>
            <p:nvPr/>
          </p:nvSpPr>
          <p:spPr>
            <a:xfrm>
              <a:off x="3752597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FB82215-D6C3-AA49-A7EE-44608401FF4B}"/>
                </a:ext>
              </a:extLst>
            </p:cNvPr>
            <p:cNvSpPr/>
            <p:nvPr/>
          </p:nvSpPr>
          <p:spPr>
            <a:xfrm>
              <a:off x="3949476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1C97FE-5B2D-5B4D-BD8F-C59546BCFF6F}"/>
                </a:ext>
              </a:extLst>
            </p:cNvPr>
            <p:cNvSpPr/>
            <p:nvPr/>
          </p:nvSpPr>
          <p:spPr>
            <a:xfrm>
              <a:off x="4146355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573AAA4-3EA4-1B49-9C76-629CDD66FF8F}"/>
                </a:ext>
              </a:extLst>
            </p:cNvPr>
            <p:cNvSpPr/>
            <p:nvPr/>
          </p:nvSpPr>
          <p:spPr>
            <a:xfrm>
              <a:off x="4343234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90ACEB9-FE9F-0842-9A6B-086062D8102B}"/>
                </a:ext>
              </a:extLst>
            </p:cNvPr>
            <p:cNvSpPr/>
            <p:nvPr/>
          </p:nvSpPr>
          <p:spPr>
            <a:xfrm>
              <a:off x="4540113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28380C8-4172-BB40-AF8B-BEFE9E94D3DE}"/>
                </a:ext>
              </a:extLst>
            </p:cNvPr>
            <p:cNvSpPr/>
            <p:nvPr/>
          </p:nvSpPr>
          <p:spPr>
            <a:xfrm>
              <a:off x="4736992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BAEAD5C-DA20-214F-91CE-4B663FD4AE43}"/>
                </a:ext>
              </a:extLst>
            </p:cNvPr>
            <p:cNvSpPr/>
            <p:nvPr/>
          </p:nvSpPr>
          <p:spPr>
            <a:xfrm>
              <a:off x="4933870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ACCFDC0-3A9F-1845-9150-9D76B0052E1A}"/>
                </a:ext>
              </a:extLst>
            </p:cNvPr>
            <p:cNvSpPr/>
            <p:nvPr/>
          </p:nvSpPr>
          <p:spPr>
            <a:xfrm>
              <a:off x="3161960" y="204362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D4D6536-A658-FF44-8468-A28FAEFD163B}"/>
                </a:ext>
              </a:extLst>
            </p:cNvPr>
            <p:cNvSpPr/>
            <p:nvPr/>
          </p:nvSpPr>
          <p:spPr>
            <a:xfrm>
              <a:off x="3358839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7F4AB14-B730-6D4E-863E-A95AE93BE863}"/>
                </a:ext>
              </a:extLst>
            </p:cNvPr>
            <p:cNvSpPr/>
            <p:nvPr/>
          </p:nvSpPr>
          <p:spPr>
            <a:xfrm>
              <a:off x="3555718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2AF7012-E8E3-584B-8CC7-8A490F8054C9}"/>
                </a:ext>
              </a:extLst>
            </p:cNvPr>
            <p:cNvSpPr/>
            <p:nvPr/>
          </p:nvSpPr>
          <p:spPr>
            <a:xfrm>
              <a:off x="3752597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128131D-B9D8-0046-BB53-2BDC283CE1D1}"/>
                </a:ext>
              </a:extLst>
            </p:cNvPr>
            <p:cNvSpPr/>
            <p:nvPr/>
          </p:nvSpPr>
          <p:spPr>
            <a:xfrm>
              <a:off x="3949476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5CFCA2-B546-CC47-B26C-196ED1F3F1C4}"/>
                </a:ext>
              </a:extLst>
            </p:cNvPr>
            <p:cNvSpPr/>
            <p:nvPr/>
          </p:nvSpPr>
          <p:spPr>
            <a:xfrm>
              <a:off x="4146355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7740824-74A9-1240-82F1-CB2C54AF9043}"/>
                </a:ext>
              </a:extLst>
            </p:cNvPr>
            <p:cNvSpPr/>
            <p:nvPr/>
          </p:nvSpPr>
          <p:spPr>
            <a:xfrm>
              <a:off x="4343234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56E2C15-8289-F74D-94A5-C486646B3497}"/>
                </a:ext>
              </a:extLst>
            </p:cNvPr>
            <p:cNvSpPr/>
            <p:nvPr/>
          </p:nvSpPr>
          <p:spPr>
            <a:xfrm>
              <a:off x="4540113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8E130B5-BD03-B747-9BB0-E406EC18587F}"/>
                </a:ext>
              </a:extLst>
            </p:cNvPr>
            <p:cNvSpPr/>
            <p:nvPr/>
          </p:nvSpPr>
          <p:spPr>
            <a:xfrm>
              <a:off x="4736992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212F021-3A9F-D946-8464-228D710F35EB}"/>
                </a:ext>
              </a:extLst>
            </p:cNvPr>
            <p:cNvSpPr/>
            <p:nvPr/>
          </p:nvSpPr>
          <p:spPr>
            <a:xfrm>
              <a:off x="4933870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4B46C48-3711-D84C-81C5-42EA707350B2}"/>
                </a:ext>
              </a:extLst>
            </p:cNvPr>
            <p:cNvSpPr/>
            <p:nvPr/>
          </p:nvSpPr>
          <p:spPr>
            <a:xfrm>
              <a:off x="3161960" y="222106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583CEFC-BCC1-654F-82DE-8F420710C8FF}"/>
                </a:ext>
              </a:extLst>
            </p:cNvPr>
            <p:cNvSpPr/>
            <p:nvPr/>
          </p:nvSpPr>
          <p:spPr>
            <a:xfrm>
              <a:off x="3358839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55A899C-95D1-6C47-9AED-C1C9C6EDB1D4}"/>
                </a:ext>
              </a:extLst>
            </p:cNvPr>
            <p:cNvSpPr/>
            <p:nvPr/>
          </p:nvSpPr>
          <p:spPr>
            <a:xfrm>
              <a:off x="3555718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7ECE3C3-EE51-D94E-A26D-18D9EFBCA0A2}"/>
                </a:ext>
              </a:extLst>
            </p:cNvPr>
            <p:cNvSpPr/>
            <p:nvPr/>
          </p:nvSpPr>
          <p:spPr>
            <a:xfrm>
              <a:off x="3752597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3182C95-69B0-E443-80D4-5AC9DE223D2C}"/>
                </a:ext>
              </a:extLst>
            </p:cNvPr>
            <p:cNvSpPr/>
            <p:nvPr/>
          </p:nvSpPr>
          <p:spPr>
            <a:xfrm>
              <a:off x="3949476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67F1E26-90EA-0B4E-BD0C-FF9636E05FBC}"/>
                </a:ext>
              </a:extLst>
            </p:cNvPr>
            <p:cNvSpPr/>
            <p:nvPr/>
          </p:nvSpPr>
          <p:spPr>
            <a:xfrm>
              <a:off x="4146355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8813E00E-FACC-E945-8666-010385D74341}"/>
                </a:ext>
              </a:extLst>
            </p:cNvPr>
            <p:cNvSpPr/>
            <p:nvPr/>
          </p:nvSpPr>
          <p:spPr>
            <a:xfrm>
              <a:off x="4343234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0F0B7294-CE93-F948-AFCB-096355157277}"/>
                </a:ext>
              </a:extLst>
            </p:cNvPr>
            <p:cNvSpPr/>
            <p:nvPr/>
          </p:nvSpPr>
          <p:spPr>
            <a:xfrm>
              <a:off x="4540113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A7CFCAE-7FF7-734C-91C1-3C37D099858E}"/>
                </a:ext>
              </a:extLst>
            </p:cNvPr>
            <p:cNvSpPr/>
            <p:nvPr/>
          </p:nvSpPr>
          <p:spPr>
            <a:xfrm>
              <a:off x="4736992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BB7F625-8E40-6848-B4DE-DEFAE30FFE44}"/>
                </a:ext>
              </a:extLst>
            </p:cNvPr>
            <p:cNvSpPr/>
            <p:nvPr/>
          </p:nvSpPr>
          <p:spPr>
            <a:xfrm>
              <a:off x="4933870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94A9E86-4E97-464C-A293-57CC5C286B48}"/>
                </a:ext>
              </a:extLst>
            </p:cNvPr>
            <p:cNvSpPr/>
            <p:nvPr/>
          </p:nvSpPr>
          <p:spPr>
            <a:xfrm>
              <a:off x="3161960" y="239850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983C54A-2CB2-4942-A33C-C80A5B1678E3}"/>
                </a:ext>
              </a:extLst>
            </p:cNvPr>
            <p:cNvSpPr/>
            <p:nvPr/>
          </p:nvSpPr>
          <p:spPr>
            <a:xfrm>
              <a:off x="3358839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A60ABB7-5973-654F-9A0D-26075B12B9E0}"/>
                </a:ext>
              </a:extLst>
            </p:cNvPr>
            <p:cNvSpPr/>
            <p:nvPr/>
          </p:nvSpPr>
          <p:spPr>
            <a:xfrm>
              <a:off x="3555718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E12685F-A156-0147-82D8-D92808A1F6EA}"/>
                </a:ext>
              </a:extLst>
            </p:cNvPr>
            <p:cNvSpPr/>
            <p:nvPr/>
          </p:nvSpPr>
          <p:spPr>
            <a:xfrm>
              <a:off x="3752597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2F2ABAA-55FD-BB4C-A12F-37672FEF5EE3}"/>
                </a:ext>
              </a:extLst>
            </p:cNvPr>
            <p:cNvSpPr/>
            <p:nvPr/>
          </p:nvSpPr>
          <p:spPr>
            <a:xfrm>
              <a:off x="3949476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ABA470B-7DE0-4146-A482-354BF81140B7}"/>
                </a:ext>
              </a:extLst>
            </p:cNvPr>
            <p:cNvSpPr/>
            <p:nvPr/>
          </p:nvSpPr>
          <p:spPr>
            <a:xfrm>
              <a:off x="4146355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A0CFE6F9-75DB-D842-91F3-B786444E6283}"/>
                </a:ext>
              </a:extLst>
            </p:cNvPr>
            <p:cNvSpPr/>
            <p:nvPr/>
          </p:nvSpPr>
          <p:spPr>
            <a:xfrm>
              <a:off x="4343234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7FF3321-DFCD-BF42-820A-0D2C5EE15A92}"/>
                </a:ext>
              </a:extLst>
            </p:cNvPr>
            <p:cNvSpPr/>
            <p:nvPr/>
          </p:nvSpPr>
          <p:spPr>
            <a:xfrm>
              <a:off x="4540113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2C2A170-8337-2D47-BFC3-0601FB964476}"/>
                </a:ext>
              </a:extLst>
            </p:cNvPr>
            <p:cNvSpPr/>
            <p:nvPr/>
          </p:nvSpPr>
          <p:spPr>
            <a:xfrm>
              <a:off x="4736992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F013780-AED3-B849-A015-19B3DECA789A}"/>
                </a:ext>
              </a:extLst>
            </p:cNvPr>
            <p:cNvSpPr/>
            <p:nvPr/>
          </p:nvSpPr>
          <p:spPr>
            <a:xfrm>
              <a:off x="4933870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7F91BAC-1507-8142-8CFB-3A3E6EE3A933}"/>
                </a:ext>
              </a:extLst>
            </p:cNvPr>
            <p:cNvSpPr/>
            <p:nvPr/>
          </p:nvSpPr>
          <p:spPr>
            <a:xfrm>
              <a:off x="3161960" y="257594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84BA0B94-7CF1-C242-ABFA-7B26E3EFAD45}"/>
                </a:ext>
              </a:extLst>
            </p:cNvPr>
            <p:cNvSpPr/>
            <p:nvPr/>
          </p:nvSpPr>
          <p:spPr>
            <a:xfrm>
              <a:off x="3358839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8FF46EB-6E52-E54B-81C7-AF6360436472}"/>
                </a:ext>
              </a:extLst>
            </p:cNvPr>
            <p:cNvSpPr/>
            <p:nvPr/>
          </p:nvSpPr>
          <p:spPr>
            <a:xfrm>
              <a:off x="3555718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28CDC5F-960C-EF41-87CE-0ED65D5D9AC0}"/>
                </a:ext>
              </a:extLst>
            </p:cNvPr>
            <p:cNvSpPr/>
            <p:nvPr/>
          </p:nvSpPr>
          <p:spPr>
            <a:xfrm>
              <a:off x="3752597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84D4A03-8183-DA4A-88DF-7487E86C1E5A}"/>
                </a:ext>
              </a:extLst>
            </p:cNvPr>
            <p:cNvSpPr/>
            <p:nvPr/>
          </p:nvSpPr>
          <p:spPr>
            <a:xfrm>
              <a:off x="3949476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32C5660-5547-A44E-9418-AA9E81C076CB}"/>
                </a:ext>
              </a:extLst>
            </p:cNvPr>
            <p:cNvSpPr/>
            <p:nvPr/>
          </p:nvSpPr>
          <p:spPr>
            <a:xfrm>
              <a:off x="4146355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1FA52AC-7900-774A-A6F4-40AF19ECF7AC}"/>
                </a:ext>
              </a:extLst>
            </p:cNvPr>
            <p:cNvSpPr/>
            <p:nvPr/>
          </p:nvSpPr>
          <p:spPr>
            <a:xfrm>
              <a:off x="4343234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4B6C422-9F63-4542-8834-DEDB80D9181F}"/>
                </a:ext>
              </a:extLst>
            </p:cNvPr>
            <p:cNvSpPr/>
            <p:nvPr/>
          </p:nvSpPr>
          <p:spPr>
            <a:xfrm>
              <a:off x="4540113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D8282DB-8A5A-1944-A135-17DAC028EA94}"/>
                </a:ext>
              </a:extLst>
            </p:cNvPr>
            <p:cNvSpPr/>
            <p:nvPr/>
          </p:nvSpPr>
          <p:spPr>
            <a:xfrm>
              <a:off x="4736992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1780041-4FA7-5F4B-B19B-F48207E36FD4}"/>
                </a:ext>
              </a:extLst>
            </p:cNvPr>
            <p:cNvSpPr/>
            <p:nvPr/>
          </p:nvSpPr>
          <p:spPr>
            <a:xfrm>
              <a:off x="4933870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2F781FE-0E4E-DC4F-AFF5-4554F8963111}"/>
                </a:ext>
              </a:extLst>
            </p:cNvPr>
            <p:cNvSpPr/>
            <p:nvPr/>
          </p:nvSpPr>
          <p:spPr>
            <a:xfrm>
              <a:off x="3161960" y="275338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6E7E291-9426-E646-ABC2-BBB18AAA7ADE}"/>
                </a:ext>
              </a:extLst>
            </p:cNvPr>
            <p:cNvSpPr/>
            <p:nvPr/>
          </p:nvSpPr>
          <p:spPr>
            <a:xfrm>
              <a:off x="3358839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E9608FF-E56A-F444-BD4F-94089A718DA1}"/>
                </a:ext>
              </a:extLst>
            </p:cNvPr>
            <p:cNvSpPr/>
            <p:nvPr/>
          </p:nvSpPr>
          <p:spPr>
            <a:xfrm>
              <a:off x="3555718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FFA88B8-AA11-C34E-A629-6888BE92EE03}"/>
                </a:ext>
              </a:extLst>
            </p:cNvPr>
            <p:cNvSpPr/>
            <p:nvPr/>
          </p:nvSpPr>
          <p:spPr>
            <a:xfrm>
              <a:off x="3752597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7F9C159-510A-DE43-967A-7BB41A7D6002}"/>
                </a:ext>
              </a:extLst>
            </p:cNvPr>
            <p:cNvSpPr/>
            <p:nvPr/>
          </p:nvSpPr>
          <p:spPr>
            <a:xfrm>
              <a:off x="3949476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EAEA296-5370-214C-B9A8-BF274D426644}"/>
                </a:ext>
              </a:extLst>
            </p:cNvPr>
            <p:cNvSpPr/>
            <p:nvPr/>
          </p:nvSpPr>
          <p:spPr>
            <a:xfrm>
              <a:off x="4146355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2845D49-AABE-224A-A9E5-8506DFAF01D0}"/>
                </a:ext>
              </a:extLst>
            </p:cNvPr>
            <p:cNvSpPr/>
            <p:nvPr/>
          </p:nvSpPr>
          <p:spPr>
            <a:xfrm>
              <a:off x="4343234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4796122-5866-0C41-9355-822C19CB8948}"/>
                </a:ext>
              </a:extLst>
            </p:cNvPr>
            <p:cNvSpPr/>
            <p:nvPr/>
          </p:nvSpPr>
          <p:spPr>
            <a:xfrm>
              <a:off x="4540113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F524CBA-59F0-FB45-BC86-FA6352748307}"/>
                </a:ext>
              </a:extLst>
            </p:cNvPr>
            <p:cNvSpPr/>
            <p:nvPr/>
          </p:nvSpPr>
          <p:spPr>
            <a:xfrm>
              <a:off x="4736992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CC05D20-C824-A541-A076-DE7147149073}"/>
                </a:ext>
              </a:extLst>
            </p:cNvPr>
            <p:cNvSpPr/>
            <p:nvPr/>
          </p:nvSpPr>
          <p:spPr>
            <a:xfrm>
              <a:off x="4933870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05C7F9C-493B-D440-A2A5-2466BA6BEFC3}"/>
                </a:ext>
              </a:extLst>
            </p:cNvPr>
            <p:cNvSpPr/>
            <p:nvPr/>
          </p:nvSpPr>
          <p:spPr>
            <a:xfrm>
              <a:off x="3161960" y="293082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D6556ED-E228-D541-8DD3-CF05EB9E19AF}"/>
                </a:ext>
              </a:extLst>
            </p:cNvPr>
            <p:cNvSpPr/>
            <p:nvPr/>
          </p:nvSpPr>
          <p:spPr>
            <a:xfrm>
              <a:off x="3358839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94FCFD6-AD4C-6E47-ADF8-5D2CAA0EC742}"/>
                </a:ext>
              </a:extLst>
            </p:cNvPr>
            <p:cNvSpPr/>
            <p:nvPr/>
          </p:nvSpPr>
          <p:spPr>
            <a:xfrm>
              <a:off x="3555718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ABD028D-558D-164B-99E8-4C58222A48EB}"/>
                </a:ext>
              </a:extLst>
            </p:cNvPr>
            <p:cNvSpPr/>
            <p:nvPr/>
          </p:nvSpPr>
          <p:spPr>
            <a:xfrm>
              <a:off x="3752597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FF8C96C-64DE-7845-AF58-102BF361F5EA}"/>
                </a:ext>
              </a:extLst>
            </p:cNvPr>
            <p:cNvSpPr/>
            <p:nvPr/>
          </p:nvSpPr>
          <p:spPr>
            <a:xfrm>
              <a:off x="3949476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8E78F17-1516-D148-857A-BB7D6826710E}"/>
                </a:ext>
              </a:extLst>
            </p:cNvPr>
            <p:cNvSpPr/>
            <p:nvPr/>
          </p:nvSpPr>
          <p:spPr>
            <a:xfrm>
              <a:off x="4146355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30D60D1-F224-3843-83C4-0FB3DE1C89BC}"/>
                </a:ext>
              </a:extLst>
            </p:cNvPr>
            <p:cNvSpPr/>
            <p:nvPr/>
          </p:nvSpPr>
          <p:spPr>
            <a:xfrm>
              <a:off x="4343234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8AEE71EB-0E03-5A4F-A03E-C23EB3069D37}"/>
                </a:ext>
              </a:extLst>
            </p:cNvPr>
            <p:cNvSpPr/>
            <p:nvPr/>
          </p:nvSpPr>
          <p:spPr>
            <a:xfrm>
              <a:off x="4540113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A584A391-E02E-C34F-AD96-22BA0A0AEA1F}"/>
                </a:ext>
              </a:extLst>
            </p:cNvPr>
            <p:cNvSpPr/>
            <p:nvPr/>
          </p:nvSpPr>
          <p:spPr>
            <a:xfrm>
              <a:off x="4736992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7609275-D668-3C49-B1F6-9E36631B01F2}"/>
                </a:ext>
              </a:extLst>
            </p:cNvPr>
            <p:cNvSpPr/>
            <p:nvPr/>
          </p:nvSpPr>
          <p:spPr>
            <a:xfrm>
              <a:off x="4933870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1E10A06-0B4D-AF44-8366-F3ABE00283F6}"/>
                </a:ext>
              </a:extLst>
            </p:cNvPr>
            <p:cNvSpPr/>
            <p:nvPr/>
          </p:nvSpPr>
          <p:spPr>
            <a:xfrm>
              <a:off x="3161960" y="310826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8F7F6E7-50A3-F04E-A405-2EC6691181FE}"/>
                </a:ext>
              </a:extLst>
            </p:cNvPr>
            <p:cNvSpPr/>
            <p:nvPr/>
          </p:nvSpPr>
          <p:spPr>
            <a:xfrm>
              <a:off x="3358839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C9ADFC1-10D2-1B40-A49F-FBF59AC4DBE1}"/>
                </a:ext>
              </a:extLst>
            </p:cNvPr>
            <p:cNvSpPr/>
            <p:nvPr/>
          </p:nvSpPr>
          <p:spPr>
            <a:xfrm>
              <a:off x="3555718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1259644-F822-BD47-85CA-F4F5FC05F450}"/>
                </a:ext>
              </a:extLst>
            </p:cNvPr>
            <p:cNvSpPr/>
            <p:nvPr/>
          </p:nvSpPr>
          <p:spPr>
            <a:xfrm>
              <a:off x="3752597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3581679B-7C3B-5447-B8B4-BD89542D158F}"/>
                </a:ext>
              </a:extLst>
            </p:cNvPr>
            <p:cNvSpPr/>
            <p:nvPr/>
          </p:nvSpPr>
          <p:spPr>
            <a:xfrm>
              <a:off x="3949476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75BF5063-B8AF-CE4A-80E4-8262D38E46C6}"/>
                </a:ext>
              </a:extLst>
            </p:cNvPr>
            <p:cNvSpPr/>
            <p:nvPr/>
          </p:nvSpPr>
          <p:spPr>
            <a:xfrm>
              <a:off x="4146355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A494571-1DCB-0143-9079-D8ECC52712ED}"/>
                </a:ext>
              </a:extLst>
            </p:cNvPr>
            <p:cNvSpPr/>
            <p:nvPr/>
          </p:nvSpPr>
          <p:spPr>
            <a:xfrm>
              <a:off x="4343234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F17DA76-1D57-9D48-8072-29DB0260FD59}"/>
                </a:ext>
              </a:extLst>
            </p:cNvPr>
            <p:cNvSpPr/>
            <p:nvPr/>
          </p:nvSpPr>
          <p:spPr>
            <a:xfrm>
              <a:off x="4540113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97C8CA07-7017-3544-8C20-1A4847A66494}"/>
                </a:ext>
              </a:extLst>
            </p:cNvPr>
            <p:cNvSpPr/>
            <p:nvPr/>
          </p:nvSpPr>
          <p:spPr>
            <a:xfrm>
              <a:off x="4736992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00BD68AA-74E8-154E-B6D2-CE8A71885AC6}"/>
                </a:ext>
              </a:extLst>
            </p:cNvPr>
            <p:cNvSpPr/>
            <p:nvPr/>
          </p:nvSpPr>
          <p:spPr>
            <a:xfrm>
              <a:off x="4933870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4990B1C-2402-B945-B205-0E8D0E408185}"/>
                </a:ext>
              </a:extLst>
            </p:cNvPr>
            <p:cNvSpPr/>
            <p:nvPr/>
          </p:nvSpPr>
          <p:spPr>
            <a:xfrm>
              <a:off x="3161960" y="328570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E04E474-5387-494B-AD7F-4413A9AA46ED}"/>
                </a:ext>
              </a:extLst>
            </p:cNvPr>
            <p:cNvSpPr/>
            <p:nvPr/>
          </p:nvSpPr>
          <p:spPr>
            <a:xfrm>
              <a:off x="3358839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656FF58B-D09B-344A-A534-F4970997CF0E}"/>
                </a:ext>
              </a:extLst>
            </p:cNvPr>
            <p:cNvSpPr/>
            <p:nvPr/>
          </p:nvSpPr>
          <p:spPr>
            <a:xfrm>
              <a:off x="3555718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1CEFB67-25D2-3048-B0CC-19D5EE722256}"/>
                </a:ext>
              </a:extLst>
            </p:cNvPr>
            <p:cNvSpPr/>
            <p:nvPr/>
          </p:nvSpPr>
          <p:spPr>
            <a:xfrm>
              <a:off x="3752597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1418CB32-CF96-9941-ACCA-7571394B1F8C}"/>
                </a:ext>
              </a:extLst>
            </p:cNvPr>
            <p:cNvSpPr/>
            <p:nvPr/>
          </p:nvSpPr>
          <p:spPr>
            <a:xfrm>
              <a:off x="3949476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370B3F2-89AE-DB4E-8097-C64452B4F203}"/>
                </a:ext>
              </a:extLst>
            </p:cNvPr>
            <p:cNvSpPr/>
            <p:nvPr/>
          </p:nvSpPr>
          <p:spPr>
            <a:xfrm>
              <a:off x="4146355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42A2499-E27A-9042-AE45-4E5F906C7F94}"/>
                </a:ext>
              </a:extLst>
            </p:cNvPr>
            <p:cNvSpPr/>
            <p:nvPr/>
          </p:nvSpPr>
          <p:spPr>
            <a:xfrm>
              <a:off x="4343234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2565CC56-0F89-864B-B420-F0CE98258E7E}"/>
                </a:ext>
              </a:extLst>
            </p:cNvPr>
            <p:cNvSpPr/>
            <p:nvPr/>
          </p:nvSpPr>
          <p:spPr>
            <a:xfrm>
              <a:off x="4540113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5028058-50F4-3942-88E5-08B52E36FA5C}"/>
                </a:ext>
              </a:extLst>
            </p:cNvPr>
            <p:cNvSpPr/>
            <p:nvPr/>
          </p:nvSpPr>
          <p:spPr>
            <a:xfrm>
              <a:off x="4736992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F12B52CF-97C3-9B4D-89BB-B34C8F13225C}"/>
                </a:ext>
              </a:extLst>
            </p:cNvPr>
            <p:cNvSpPr/>
            <p:nvPr/>
          </p:nvSpPr>
          <p:spPr>
            <a:xfrm>
              <a:off x="4933870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4DB42D8-41D8-1E43-9428-C2B9ED6CBDE9}"/>
                </a:ext>
              </a:extLst>
            </p:cNvPr>
            <p:cNvSpPr/>
            <p:nvPr/>
          </p:nvSpPr>
          <p:spPr>
            <a:xfrm>
              <a:off x="3161960" y="346314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1CB1763-650A-DA41-B4D1-B2BBDA02224B}"/>
                </a:ext>
              </a:extLst>
            </p:cNvPr>
            <p:cNvSpPr/>
            <p:nvPr/>
          </p:nvSpPr>
          <p:spPr>
            <a:xfrm>
              <a:off x="3358839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3C3E279-FB62-9942-B95E-122F4FB5839A}"/>
                </a:ext>
              </a:extLst>
            </p:cNvPr>
            <p:cNvSpPr/>
            <p:nvPr/>
          </p:nvSpPr>
          <p:spPr>
            <a:xfrm>
              <a:off x="3555718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D55336A-EA2C-624B-A28B-074DAE6291A6}"/>
                </a:ext>
              </a:extLst>
            </p:cNvPr>
            <p:cNvSpPr/>
            <p:nvPr/>
          </p:nvSpPr>
          <p:spPr>
            <a:xfrm>
              <a:off x="3752597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A9100677-3C05-7340-BD15-0107D952B6F0}"/>
                </a:ext>
              </a:extLst>
            </p:cNvPr>
            <p:cNvSpPr/>
            <p:nvPr/>
          </p:nvSpPr>
          <p:spPr>
            <a:xfrm>
              <a:off x="3949476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EEC7019-BCBF-2F40-B3D7-4D65D95F6550}"/>
                </a:ext>
              </a:extLst>
            </p:cNvPr>
            <p:cNvSpPr/>
            <p:nvPr/>
          </p:nvSpPr>
          <p:spPr>
            <a:xfrm>
              <a:off x="4146355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73AD973-12E4-2E44-98C5-B28251215BE9}"/>
                </a:ext>
              </a:extLst>
            </p:cNvPr>
            <p:cNvSpPr/>
            <p:nvPr/>
          </p:nvSpPr>
          <p:spPr>
            <a:xfrm>
              <a:off x="4343234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F37D9CB-06BA-A542-8902-798748441932}"/>
                </a:ext>
              </a:extLst>
            </p:cNvPr>
            <p:cNvSpPr/>
            <p:nvPr/>
          </p:nvSpPr>
          <p:spPr>
            <a:xfrm>
              <a:off x="4540113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F5578BE-524A-1C49-A1AF-262C19DD25B0}"/>
                </a:ext>
              </a:extLst>
            </p:cNvPr>
            <p:cNvSpPr/>
            <p:nvPr/>
          </p:nvSpPr>
          <p:spPr>
            <a:xfrm>
              <a:off x="4736992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13946DE-9AED-A24D-95D1-355090EB706F}"/>
                </a:ext>
              </a:extLst>
            </p:cNvPr>
            <p:cNvSpPr/>
            <p:nvPr/>
          </p:nvSpPr>
          <p:spPr>
            <a:xfrm>
              <a:off x="4933870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9EE0587B-45C6-5745-8F97-3C9B9A9965EB}"/>
                </a:ext>
              </a:extLst>
            </p:cNvPr>
            <p:cNvSpPr txBox="1"/>
            <p:nvPr/>
          </p:nvSpPr>
          <p:spPr>
            <a:xfrm>
              <a:off x="3060787" y="35949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Section 2</a:t>
              </a:r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AC1A1A51-21D4-8B4C-8156-3C581DADA6BC}"/>
              </a:ext>
            </a:extLst>
          </p:cNvPr>
          <p:cNvGrpSpPr/>
          <p:nvPr/>
        </p:nvGrpSpPr>
        <p:grpSpPr>
          <a:xfrm>
            <a:off x="6004440" y="1851099"/>
            <a:ext cx="1899484" cy="2083372"/>
            <a:chOff x="5580606" y="1880930"/>
            <a:chExt cx="1899484" cy="2083372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3E5AD5B1-04C5-604E-836B-63B19BB320E9}"/>
                </a:ext>
              </a:extLst>
            </p:cNvPr>
            <p:cNvSpPr/>
            <p:nvPr/>
          </p:nvSpPr>
          <p:spPr>
            <a:xfrm>
              <a:off x="5595445" y="18809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811E455-0931-1C46-AE23-3F72EB2973F5}"/>
                </a:ext>
              </a:extLst>
            </p:cNvPr>
            <p:cNvSpPr/>
            <p:nvPr/>
          </p:nvSpPr>
          <p:spPr>
            <a:xfrm>
              <a:off x="5792324" y="18809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62ED37D-8732-5143-9410-BB53E580CAAD}"/>
                </a:ext>
              </a:extLst>
            </p:cNvPr>
            <p:cNvSpPr/>
            <p:nvPr/>
          </p:nvSpPr>
          <p:spPr>
            <a:xfrm>
              <a:off x="5989203" y="18809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B3B74FD-85A9-514D-8A30-42EE063933C4}"/>
                </a:ext>
              </a:extLst>
            </p:cNvPr>
            <p:cNvSpPr/>
            <p:nvPr/>
          </p:nvSpPr>
          <p:spPr>
            <a:xfrm>
              <a:off x="6186082" y="18809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B783092-37B5-E64B-829B-27B29A0BAC99}"/>
                </a:ext>
              </a:extLst>
            </p:cNvPr>
            <p:cNvSpPr/>
            <p:nvPr/>
          </p:nvSpPr>
          <p:spPr>
            <a:xfrm>
              <a:off x="6382961" y="18809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B5278E2-D4C6-DF47-8B05-215C8D122DA0}"/>
                </a:ext>
              </a:extLst>
            </p:cNvPr>
            <p:cNvSpPr/>
            <p:nvPr/>
          </p:nvSpPr>
          <p:spPr>
            <a:xfrm>
              <a:off x="6579840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296E3B0D-C92D-5744-9E75-23FE2C1EC0BF}"/>
                </a:ext>
              </a:extLst>
            </p:cNvPr>
            <p:cNvSpPr/>
            <p:nvPr/>
          </p:nvSpPr>
          <p:spPr>
            <a:xfrm>
              <a:off x="6776719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CAF16C0A-8BE7-BD49-9D3D-4B0B8B231BB0}"/>
                </a:ext>
              </a:extLst>
            </p:cNvPr>
            <p:cNvSpPr/>
            <p:nvPr/>
          </p:nvSpPr>
          <p:spPr>
            <a:xfrm>
              <a:off x="6973598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3BAB119-F223-5849-B3A0-7BCA9FC67844}"/>
                </a:ext>
              </a:extLst>
            </p:cNvPr>
            <p:cNvSpPr/>
            <p:nvPr/>
          </p:nvSpPr>
          <p:spPr>
            <a:xfrm>
              <a:off x="7170477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BD27BE45-19B9-DD4E-9E19-3AE3D1CE4AAE}"/>
                </a:ext>
              </a:extLst>
            </p:cNvPr>
            <p:cNvSpPr/>
            <p:nvPr/>
          </p:nvSpPr>
          <p:spPr>
            <a:xfrm>
              <a:off x="7367355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3B58666-A9A4-0D48-B092-1264CEECD260}"/>
                </a:ext>
              </a:extLst>
            </p:cNvPr>
            <p:cNvSpPr/>
            <p:nvPr/>
          </p:nvSpPr>
          <p:spPr>
            <a:xfrm>
              <a:off x="5595445" y="20583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5F4431F-1CF5-444A-B16F-A6CEFACD9111}"/>
                </a:ext>
              </a:extLst>
            </p:cNvPr>
            <p:cNvSpPr/>
            <p:nvPr/>
          </p:nvSpPr>
          <p:spPr>
            <a:xfrm>
              <a:off x="5792324" y="20583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0DA5F80D-5673-D34B-ACEA-35FAC21157BB}"/>
                </a:ext>
              </a:extLst>
            </p:cNvPr>
            <p:cNvSpPr/>
            <p:nvPr/>
          </p:nvSpPr>
          <p:spPr>
            <a:xfrm>
              <a:off x="5989203" y="20583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0ADB3DF-9D70-C94F-A2B5-1513632BD239}"/>
                </a:ext>
              </a:extLst>
            </p:cNvPr>
            <p:cNvSpPr/>
            <p:nvPr/>
          </p:nvSpPr>
          <p:spPr>
            <a:xfrm>
              <a:off x="6186082" y="20583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D74B7723-8F87-784B-9997-4C4986BB95D5}"/>
                </a:ext>
              </a:extLst>
            </p:cNvPr>
            <p:cNvSpPr/>
            <p:nvPr/>
          </p:nvSpPr>
          <p:spPr>
            <a:xfrm>
              <a:off x="6382961" y="20583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750A286-6092-4F48-B7E5-27F15819F51C}"/>
                </a:ext>
              </a:extLst>
            </p:cNvPr>
            <p:cNvSpPr/>
            <p:nvPr/>
          </p:nvSpPr>
          <p:spPr>
            <a:xfrm>
              <a:off x="6579840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4B246E6-6999-0A4B-B3E3-DE3092EB897D}"/>
                </a:ext>
              </a:extLst>
            </p:cNvPr>
            <p:cNvSpPr/>
            <p:nvPr/>
          </p:nvSpPr>
          <p:spPr>
            <a:xfrm>
              <a:off x="6776719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230D181E-714B-5D42-BA48-E85E402F98AB}"/>
                </a:ext>
              </a:extLst>
            </p:cNvPr>
            <p:cNvSpPr/>
            <p:nvPr/>
          </p:nvSpPr>
          <p:spPr>
            <a:xfrm>
              <a:off x="6973598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F1912B3-C88C-CB45-927F-1CFFD27AEF99}"/>
                </a:ext>
              </a:extLst>
            </p:cNvPr>
            <p:cNvSpPr/>
            <p:nvPr/>
          </p:nvSpPr>
          <p:spPr>
            <a:xfrm>
              <a:off x="7170477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44B36208-89D9-2147-B329-F28D0F010BB6}"/>
                </a:ext>
              </a:extLst>
            </p:cNvPr>
            <p:cNvSpPr/>
            <p:nvPr/>
          </p:nvSpPr>
          <p:spPr>
            <a:xfrm>
              <a:off x="7367355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D794EB70-1796-494C-A38A-3C9AE1983177}"/>
                </a:ext>
              </a:extLst>
            </p:cNvPr>
            <p:cNvSpPr/>
            <p:nvPr/>
          </p:nvSpPr>
          <p:spPr>
            <a:xfrm>
              <a:off x="5595445" y="22358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C89F61AD-502A-394A-AC7D-F96D399CB177}"/>
                </a:ext>
              </a:extLst>
            </p:cNvPr>
            <p:cNvSpPr/>
            <p:nvPr/>
          </p:nvSpPr>
          <p:spPr>
            <a:xfrm>
              <a:off x="5792324" y="22358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170ECE0D-ED1A-0646-B8B5-A4197289595F}"/>
                </a:ext>
              </a:extLst>
            </p:cNvPr>
            <p:cNvSpPr/>
            <p:nvPr/>
          </p:nvSpPr>
          <p:spPr>
            <a:xfrm>
              <a:off x="5989203" y="22358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4255C0F-302D-D348-8951-45E3935B0419}"/>
                </a:ext>
              </a:extLst>
            </p:cNvPr>
            <p:cNvSpPr/>
            <p:nvPr/>
          </p:nvSpPr>
          <p:spPr>
            <a:xfrm>
              <a:off x="6186082" y="22358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4431100-20E7-3B49-AD8F-003143DF995C}"/>
                </a:ext>
              </a:extLst>
            </p:cNvPr>
            <p:cNvSpPr/>
            <p:nvPr/>
          </p:nvSpPr>
          <p:spPr>
            <a:xfrm>
              <a:off x="6382961" y="22358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0C6E4AD-1682-2E41-AA96-396B40EEFA4B}"/>
                </a:ext>
              </a:extLst>
            </p:cNvPr>
            <p:cNvSpPr/>
            <p:nvPr/>
          </p:nvSpPr>
          <p:spPr>
            <a:xfrm>
              <a:off x="6579840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DD61406-25DC-D042-8463-0CE9B448C19C}"/>
                </a:ext>
              </a:extLst>
            </p:cNvPr>
            <p:cNvSpPr/>
            <p:nvPr/>
          </p:nvSpPr>
          <p:spPr>
            <a:xfrm>
              <a:off x="6776719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49B036A-1746-8649-9932-B741EA413420}"/>
                </a:ext>
              </a:extLst>
            </p:cNvPr>
            <p:cNvSpPr/>
            <p:nvPr/>
          </p:nvSpPr>
          <p:spPr>
            <a:xfrm>
              <a:off x="6973598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3FA9FC88-D6D5-8940-BD03-C6AADA6EAA92}"/>
                </a:ext>
              </a:extLst>
            </p:cNvPr>
            <p:cNvSpPr/>
            <p:nvPr/>
          </p:nvSpPr>
          <p:spPr>
            <a:xfrm>
              <a:off x="7170477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ADB93160-674B-4545-AFD9-B599E2D4C70E}"/>
                </a:ext>
              </a:extLst>
            </p:cNvPr>
            <p:cNvSpPr/>
            <p:nvPr/>
          </p:nvSpPr>
          <p:spPr>
            <a:xfrm>
              <a:off x="7367355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0156D07-E808-FB4B-80FE-ABA23EDBE6F6}"/>
                </a:ext>
              </a:extLst>
            </p:cNvPr>
            <p:cNvSpPr/>
            <p:nvPr/>
          </p:nvSpPr>
          <p:spPr>
            <a:xfrm>
              <a:off x="5595445" y="24132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5FA6D1B-73C0-BC42-8800-EDD931041D35}"/>
                </a:ext>
              </a:extLst>
            </p:cNvPr>
            <p:cNvSpPr/>
            <p:nvPr/>
          </p:nvSpPr>
          <p:spPr>
            <a:xfrm>
              <a:off x="5792324" y="24132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D59E8E9-DB9A-DF4E-AFF7-C20CBB1639BA}"/>
                </a:ext>
              </a:extLst>
            </p:cNvPr>
            <p:cNvSpPr/>
            <p:nvPr/>
          </p:nvSpPr>
          <p:spPr>
            <a:xfrm>
              <a:off x="5989203" y="24132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8FE6D66-4EE9-7840-B4E8-7A77BD44D0A3}"/>
                </a:ext>
              </a:extLst>
            </p:cNvPr>
            <p:cNvSpPr/>
            <p:nvPr/>
          </p:nvSpPr>
          <p:spPr>
            <a:xfrm>
              <a:off x="6186082" y="24132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5201706-1682-0440-8A54-3EDDAF2E9179}"/>
                </a:ext>
              </a:extLst>
            </p:cNvPr>
            <p:cNvSpPr/>
            <p:nvPr/>
          </p:nvSpPr>
          <p:spPr>
            <a:xfrm>
              <a:off x="6382961" y="24132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F1958150-B327-B94F-9057-804D2E569CF9}"/>
                </a:ext>
              </a:extLst>
            </p:cNvPr>
            <p:cNvSpPr/>
            <p:nvPr/>
          </p:nvSpPr>
          <p:spPr>
            <a:xfrm>
              <a:off x="6579840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F515F2B-2704-AA46-85C2-B1A255440B2E}"/>
                </a:ext>
              </a:extLst>
            </p:cNvPr>
            <p:cNvSpPr/>
            <p:nvPr/>
          </p:nvSpPr>
          <p:spPr>
            <a:xfrm>
              <a:off x="6776719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ABD150A6-2EFE-434F-98D1-37ECE3A38874}"/>
                </a:ext>
              </a:extLst>
            </p:cNvPr>
            <p:cNvSpPr/>
            <p:nvPr/>
          </p:nvSpPr>
          <p:spPr>
            <a:xfrm>
              <a:off x="6973598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31A78C8-0BCD-BA49-BB55-BBC23EA4F675}"/>
                </a:ext>
              </a:extLst>
            </p:cNvPr>
            <p:cNvSpPr/>
            <p:nvPr/>
          </p:nvSpPr>
          <p:spPr>
            <a:xfrm>
              <a:off x="7170477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FFDCA0B1-FFC2-2444-8246-D5D49ADF77E6}"/>
                </a:ext>
              </a:extLst>
            </p:cNvPr>
            <p:cNvSpPr/>
            <p:nvPr/>
          </p:nvSpPr>
          <p:spPr>
            <a:xfrm>
              <a:off x="7367355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EC996E36-8401-8948-A0EB-4B1A0038E691}"/>
                </a:ext>
              </a:extLst>
            </p:cNvPr>
            <p:cNvSpPr/>
            <p:nvPr/>
          </p:nvSpPr>
          <p:spPr>
            <a:xfrm>
              <a:off x="5595445" y="259069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36A3719-5BE3-B348-8921-BF44D6B0CD05}"/>
                </a:ext>
              </a:extLst>
            </p:cNvPr>
            <p:cNvSpPr/>
            <p:nvPr/>
          </p:nvSpPr>
          <p:spPr>
            <a:xfrm>
              <a:off x="5792324" y="259069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0A826F8-4128-1349-A7BC-3761A2FD6C19}"/>
                </a:ext>
              </a:extLst>
            </p:cNvPr>
            <p:cNvSpPr/>
            <p:nvPr/>
          </p:nvSpPr>
          <p:spPr>
            <a:xfrm>
              <a:off x="5989203" y="259069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BE30848-B22E-C44A-B790-5F019132B785}"/>
                </a:ext>
              </a:extLst>
            </p:cNvPr>
            <p:cNvSpPr/>
            <p:nvPr/>
          </p:nvSpPr>
          <p:spPr>
            <a:xfrm>
              <a:off x="6186082" y="259069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1512A71-A44C-AE40-AF10-A656E427BC02}"/>
                </a:ext>
              </a:extLst>
            </p:cNvPr>
            <p:cNvSpPr/>
            <p:nvPr/>
          </p:nvSpPr>
          <p:spPr>
            <a:xfrm>
              <a:off x="6382961" y="259069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35CA57F1-03D2-B44A-9E8C-5DF90B96B219}"/>
                </a:ext>
              </a:extLst>
            </p:cNvPr>
            <p:cNvSpPr/>
            <p:nvPr/>
          </p:nvSpPr>
          <p:spPr>
            <a:xfrm>
              <a:off x="6579840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032E5D3-5711-6247-A71D-EEB01E96FE87}"/>
                </a:ext>
              </a:extLst>
            </p:cNvPr>
            <p:cNvSpPr/>
            <p:nvPr/>
          </p:nvSpPr>
          <p:spPr>
            <a:xfrm>
              <a:off x="6776719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7FB3A6E9-D526-2D41-817E-58F5B72310B0}"/>
                </a:ext>
              </a:extLst>
            </p:cNvPr>
            <p:cNvSpPr/>
            <p:nvPr/>
          </p:nvSpPr>
          <p:spPr>
            <a:xfrm>
              <a:off x="6973598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6619EF8-A778-5941-B370-DEFABFD4C0F2}"/>
                </a:ext>
              </a:extLst>
            </p:cNvPr>
            <p:cNvSpPr/>
            <p:nvPr/>
          </p:nvSpPr>
          <p:spPr>
            <a:xfrm>
              <a:off x="7170477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B5C072F-5C4C-E640-941D-5AFC4E4A0422}"/>
                </a:ext>
              </a:extLst>
            </p:cNvPr>
            <p:cNvSpPr/>
            <p:nvPr/>
          </p:nvSpPr>
          <p:spPr>
            <a:xfrm>
              <a:off x="7367355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4EC78912-0FDD-CE44-AE59-8B493E0A786A}"/>
                </a:ext>
              </a:extLst>
            </p:cNvPr>
            <p:cNvSpPr/>
            <p:nvPr/>
          </p:nvSpPr>
          <p:spPr>
            <a:xfrm>
              <a:off x="5595445" y="27681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B085BF0-3FF4-4A46-82C0-C2AD18D81299}"/>
                </a:ext>
              </a:extLst>
            </p:cNvPr>
            <p:cNvSpPr/>
            <p:nvPr/>
          </p:nvSpPr>
          <p:spPr>
            <a:xfrm>
              <a:off x="5792324" y="27681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7E6BBD0-C76A-A041-880A-D75883FC4316}"/>
                </a:ext>
              </a:extLst>
            </p:cNvPr>
            <p:cNvSpPr/>
            <p:nvPr/>
          </p:nvSpPr>
          <p:spPr>
            <a:xfrm>
              <a:off x="5989203" y="27681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98EA6C91-D306-4A41-A5CA-54CB74E62D3D}"/>
                </a:ext>
              </a:extLst>
            </p:cNvPr>
            <p:cNvSpPr/>
            <p:nvPr/>
          </p:nvSpPr>
          <p:spPr>
            <a:xfrm>
              <a:off x="6186082" y="27681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3790955-A428-7E49-B13F-43CD4051F638}"/>
                </a:ext>
              </a:extLst>
            </p:cNvPr>
            <p:cNvSpPr/>
            <p:nvPr/>
          </p:nvSpPr>
          <p:spPr>
            <a:xfrm>
              <a:off x="6382961" y="27681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E18E7D8-4ABA-BC48-9F18-D1F3DBD75A39}"/>
                </a:ext>
              </a:extLst>
            </p:cNvPr>
            <p:cNvSpPr/>
            <p:nvPr/>
          </p:nvSpPr>
          <p:spPr>
            <a:xfrm>
              <a:off x="6579840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4759539D-4260-A84D-9CC6-F6624C5EF3CF}"/>
                </a:ext>
              </a:extLst>
            </p:cNvPr>
            <p:cNvSpPr/>
            <p:nvPr/>
          </p:nvSpPr>
          <p:spPr>
            <a:xfrm>
              <a:off x="6776719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07223FF-2B50-DF4B-98B1-FF48BFEEAAFC}"/>
                </a:ext>
              </a:extLst>
            </p:cNvPr>
            <p:cNvSpPr/>
            <p:nvPr/>
          </p:nvSpPr>
          <p:spPr>
            <a:xfrm>
              <a:off x="6973598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CE030E89-2CB5-4E4E-880C-B5788C0D4FE9}"/>
                </a:ext>
              </a:extLst>
            </p:cNvPr>
            <p:cNvSpPr/>
            <p:nvPr/>
          </p:nvSpPr>
          <p:spPr>
            <a:xfrm>
              <a:off x="7170477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71351DB-7333-C649-8B40-56243C916D9A}"/>
                </a:ext>
              </a:extLst>
            </p:cNvPr>
            <p:cNvSpPr/>
            <p:nvPr/>
          </p:nvSpPr>
          <p:spPr>
            <a:xfrm>
              <a:off x="7367355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5ECFEF4-8328-B241-B797-A4ABF234CDAA}"/>
                </a:ext>
              </a:extLst>
            </p:cNvPr>
            <p:cNvSpPr/>
            <p:nvPr/>
          </p:nvSpPr>
          <p:spPr>
            <a:xfrm>
              <a:off x="5595445" y="29455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8B935E93-79DC-3F46-AC0D-75E55940538E}"/>
                </a:ext>
              </a:extLst>
            </p:cNvPr>
            <p:cNvSpPr/>
            <p:nvPr/>
          </p:nvSpPr>
          <p:spPr>
            <a:xfrm>
              <a:off x="5792324" y="29455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159E664-05B8-E245-8957-D9138C7E638F}"/>
                </a:ext>
              </a:extLst>
            </p:cNvPr>
            <p:cNvSpPr/>
            <p:nvPr/>
          </p:nvSpPr>
          <p:spPr>
            <a:xfrm>
              <a:off x="5989203" y="29455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F6BB2083-6F6D-F74E-BF35-16D6056A369D}"/>
                </a:ext>
              </a:extLst>
            </p:cNvPr>
            <p:cNvSpPr/>
            <p:nvPr/>
          </p:nvSpPr>
          <p:spPr>
            <a:xfrm>
              <a:off x="6186082" y="29455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7D4CB11-DDAB-F244-8ADD-02641BC628E2}"/>
                </a:ext>
              </a:extLst>
            </p:cNvPr>
            <p:cNvSpPr/>
            <p:nvPr/>
          </p:nvSpPr>
          <p:spPr>
            <a:xfrm>
              <a:off x="6382961" y="29455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20641173-BFB7-FB4C-A190-C9FF3B551707}"/>
                </a:ext>
              </a:extLst>
            </p:cNvPr>
            <p:cNvSpPr/>
            <p:nvPr/>
          </p:nvSpPr>
          <p:spPr>
            <a:xfrm>
              <a:off x="6579840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5CCEB89-D7F7-4B43-AE1B-8082006366AE}"/>
                </a:ext>
              </a:extLst>
            </p:cNvPr>
            <p:cNvSpPr/>
            <p:nvPr/>
          </p:nvSpPr>
          <p:spPr>
            <a:xfrm>
              <a:off x="6776719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76CCC763-9409-A64E-A403-3C78B23289FF}"/>
                </a:ext>
              </a:extLst>
            </p:cNvPr>
            <p:cNvSpPr/>
            <p:nvPr/>
          </p:nvSpPr>
          <p:spPr>
            <a:xfrm>
              <a:off x="6973598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CA83248-BE8E-D848-AA8D-70C0BCC95BA3}"/>
                </a:ext>
              </a:extLst>
            </p:cNvPr>
            <p:cNvSpPr/>
            <p:nvPr/>
          </p:nvSpPr>
          <p:spPr>
            <a:xfrm>
              <a:off x="7170477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0964E620-881B-3E41-9428-52E6668A2DC5}"/>
                </a:ext>
              </a:extLst>
            </p:cNvPr>
            <p:cNvSpPr/>
            <p:nvPr/>
          </p:nvSpPr>
          <p:spPr>
            <a:xfrm>
              <a:off x="7367355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B72861E0-8071-9A4F-BB88-F1FE07BDDB1C}"/>
                </a:ext>
              </a:extLst>
            </p:cNvPr>
            <p:cNvSpPr/>
            <p:nvPr/>
          </p:nvSpPr>
          <p:spPr>
            <a:xfrm>
              <a:off x="5595445" y="31230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5E0703B1-A5A1-2244-B18E-9C39FB04ACDD}"/>
                </a:ext>
              </a:extLst>
            </p:cNvPr>
            <p:cNvSpPr/>
            <p:nvPr/>
          </p:nvSpPr>
          <p:spPr>
            <a:xfrm>
              <a:off x="5792324" y="31230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A2C14DB5-30BC-DE42-A1D0-3F688D2B9B87}"/>
                </a:ext>
              </a:extLst>
            </p:cNvPr>
            <p:cNvSpPr/>
            <p:nvPr/>
          </p:nvSpPr>
          <p:spPr>
            <a:xfrm>
              <a:off x="5989203" y="31230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D447922-FABB-5342-812B-5CB5DC697716}"/>
                </a:ext>
              </a:extLst>
            </p:cNvPr>
            <p:cNvSpPr/>
            <p:nvPr/>
          </p:nvSpPr>
          <p:spPr>
            <a:xfrm>
              <a:off x="6186082" y="31230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D355BD3E-26DC-AA46-965D-02C79A2D1755}"/>
                </a:ext>
              </a:extLst>
            </p:cNvPr>
            <p:cNvSpPr/>
            <p:nvPr/>
          </p:nvSpPr>
          <p:spPr>
            <a:xfrm>
              <a:off x="6382961" y="31230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823363B-473E-3042-86F2-590BFFEF79DC}"/>
                </a:ext>
              </a:extLst>
            </p:cNvPr>
            <p:cNvSpPr/>
            <p:nvPr/>
          </p:nvSpPr>
          <p:spPr>
            <a:xfrm>
              <a:off x="6579840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5D30818-93DD-CF47-9189-803E1017BDC0}"/>
                </a:ext>
              </a:extLst>
            </p:cNvPr>
            <p:cNvSpPr/>
            <p:nvPr/>
          </p:nvSpPr>
          <p:spPr>
            <a:xfrm>
              <a:off x="6776719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D51F2981-4C66-1A4C-BF13-E4521B21618D}"/>
                </a:ext>
              </a:extLst>
            </p:cNvPr>
            <p:cNvSpPr/>
            <p:nvPr/>
          </p:nvSpPr>
          <p:spPr>
            <a:xfrm>
              <a:off x="6973598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62658041-B94D-6C49-8E72-B55A3C6A9296}"/>
                </a:ext>
              </a:extLst>
            </p:cNvPr>
            <p:cNvSpPr/>
            <p:nvPr/>
          </p:nvSpPr>
          <p:spPr>
            <a:xfrm>
              <a:off x="7170477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33A46608-C139-DD44-8566-FE6C243DBA5E}"/>
                </a:ext>
              </a:extLst>
            </p:cNvPr>
            <p:cNvSpPr/>
            <p:nvPr/>
          </p:nvSpPr>
          <p:spPr>
            <a:xfrm>
              <a:off x="7367355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2034476-795F-8549-A658-9906C15AE6BD}"/>
                </a:ext>
              </a:extLst>
            </p:cNvPr>
            <p:cNvSpPr/>
            <p:nvPr/>
          </p:nvSpPr>
          <p:spPr>
            <a:xfrm>
              <a:off x="5595445" y="33004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55D0243A-AFE7-3A46-9FA1-CE5E7E3370F5}"/>
                </a:ext>
              </a:extLst>
            </p:cNvPr>
            <p:cNvSpPr/>
            <p:nvPr/>
          </p:nvSpPr>
          <p:spPr>
            <a:xfrm>
              <a:off x="5792324" y="33004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53AE4A6-9362-8348-843B-CF09E1E4065D}"/>
                </a:ext>
              </a:extLst>
            </p:cNvPr>
            <p:cNvSpPr/>
            <p:nvPr/>
          </p:nvSpPr>
          <p:spPr>
            <a:xfrm>
              <a:off x="5989203" y="33004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0215D7F8-F146-DC47-A29A-4E3BAF459EFD}"/>
                </a:ext>
              </a:extLst>
            </p:cNvPr>
            <p:cNvSpPr/>
            <p:nvPr/>
          </p:nvSpPr>
          <p:spPr>
            <a:xfrm>
              <a:off x="6186082" y="33004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38B6FB8-44F5-A54D-B325-D3D09286C5AE}"/>
                </a:ext>
              </a:extLst>
            </p:cNvPr>
            <p:cNvSpPr/>
            <p:nvPr/>
          </p:nvSpPr>
          <p:spPr>
            <a:xfrm>
              <a:off x="6382961" y="33004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36AC4A23-5E5A-B84E-80E5-DB7E4E985DE4}"/>
                </a:ext>
              </a:extLst>
            </p:cNvPr>
            <p:cNvSpPr/>
            <p:nvPr/>
          </p:nvSpPr>
          <p:spPr>
            <a:xfrm>
              <a:off x="6579840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46E2B1A5-2673-6240-979E-7EA478E8DF2F}"/>
                </a:ext>
              </a:extLst>
            </p:cNvPr>
            <p:cNvSpPr/>
            <p:nvPr/>
          </p:nvSpPr>
          <p:spPr>
            <a:xfrm>
              <a:off x="6776719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DDE6F959-C24F-764C-8DA3-65750F8F8481}"/>
                </a:ext>
              </a:extLst>
            </p:cNvPr>
            <p:cNvSpPr/>
            <p:nvPr/>
          </p:nvSpPr>
          <p:spPr>
            <a:xfrm>
              <a:off x="6973598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5B55975F-DD18-B544-9869-76710FE9119F}"/>
                </a:ext>
              </a:extLst>
            </p:cNvPr>
            <p:cNvSpPr/>
            <p:nvPr/>
          </p:nvSpPr>
          <p:spPr>
            <a:xfrm>
              <a:off x="7170477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D34C561F-7EFF-934D-B14F-8608F9F23A46}"/>
                </a:ext>
              </a:extLst>
            </p:cNvPr>
            <p:cNvSpPr/>
            <p:nvPr/>
          </p:nvSpPr>
          <p:spPr>
            <a:xfrm>
              <a:off x="7367355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B3B01B8B-2748-0845-AA1A-3A79D61FC6D4}"/>
                </a:ext>
              </a:extLst>
            </p:cNvPr>
            <p:cNvSpPr/>
            <p:nvPr/>
          </p:nvSpPr>
          <p:spPr>
            <a:xfrm>
              <a:off x="5595445" y="3477888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D44960D-44A6-2F43-8E20-0A1D42405C35}"/>
                </a:ext>
              </a:extLst>
            </p:cNvPr>
            <p:cNvSpPr/>
            <p:nvPr/>
          </p:nvSpPr>
          <p:spPr>
            <a:xfrm>
              <a:off x="5792324" y="3477888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51EEDA7F-D062-FC43-9DAF-D8A83E8B3223}"/>
                </a:ext>
              </a:extLst>
            </p:cNvPr>
            <p:cNvSpPr/>
            <p:nvPr/>
          </p:nvSpPr>
          <p:spPr>
            <a:xfrm>
              <a:off x="5989203" y="3477888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895B1F1-9011-9C46-A14D-56BC59FA89BA}"/>
                </a:ext>
              </a:extLst>
            </p:cNvPr>
            <p:cNvSpPr/>
            <p:nvPr/>
          </p:nvSpPr>
          <p:spPr>
            <a:xfrm>
              <a:off x="6186082" y="3477888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A3DBCB6C-7E0D-3941-9F14-70119932AF68}"/>
                </a:ext>
              </a:extLst>
            </p:cNvPr>
            <p:cNvSpPr/>
            <p:nvPr/>
          </p:nvSpPr>
          <p:spPr>
            <a:xfrm>
              <a:off x="6382961" y="3477888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A765B34F-D351-384F-8E64-A9F65F976DBD}"/>
                </a:ext>
              </a:extLst>
            </p:cNvPr>
            <p:cNvSpPr/>
            <p:nvPr/>
          </p:nvSpPr>
          <p:spPr>
            <a:xfrm>
              <a:off x="6579840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7ADDABA0-8EDE-0649-880F-1647FFF7BAE4}"/>
                </a:ext>
              </a:extLst>
            </p:cNvPr>
            <p:cNvSpPr/>
            <p:nvPr/>
          </p:nvSpPr>
          <p:spPr>
            <a:xfrm>
              <a:off x="6776719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EE66303D-AD47-AF47-8FEA-1DB2F5A51733}"/>
                </a:ext>
              </a:extLst>
            </p:cNvPr>
            <p:cNvSpPr/>
            <p:nvPr/>
          </p:nvSpPr>
          <p:spPr>
            <a:xfrm>
              <a:off x="6973598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46EF714D-C53D-EA46-B0EE-83DDFA934E2B}"/>
                </a:ext>
              </a:extLst>
            </p:cNvPr>
            <p:cNvSpPr/>
            <p:nvPr/>
          </p:nvSpPr>
          <p:spPr>
            <a:xfrm>
              <a:off x="7170477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397194-1CC4-BA41-9C6F-52737A3594AB}"/>
                </a:ext>
              </a:extLst>
            </p:cNvPr>
            <p:cNvSpPr/>
            <p:nvPr/>
          </p:nvSpPr>
          <p:spPr>
            <a:xfrm>
              <a:off x="7367355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71E70640-EEC2-4647-8A8C-9EA6552AFA14}"/>
                </a:ext>
              </a:extLst>
            </p:cNvPr>
            <p:cNvSpPr txBox="1"/>
            <p:nvPr/>
          </p:nvSpPr>
          <p:spPr>
            <a:xfrm>
              <a:off x="5580606" y="35949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Section 3</a:t>
              </a:r>
            </a:p>
          </p:txBody>
        </p:sp>
      </p:grpSp>
      <p:sp>
        <p:nvSpPr>
          <p:cNvPr id="310" name="TextBox 309">
            <a:extLst>
              <a:ext uri="{FF2B5EF4-FFF2-40B4-BE49-F238E27FC236}">
                <a16:creationId xmlns:a16="http://schemas.microsoft.com/office/drawing/2014/main" id="{F350A3AA-43EA-5646-B0B4-5E05AC0CB5D6}"/>
              </a:ext>
            </a:extLst>
          </p:cNvPr>
          <p:cNvSpPr txBox="1"/>
          <p:nvPr/>
        </p:nvSpPr>
        <p:spPr>
          <a:xfrm>
            <a:off x="541343" y="4321479"/>
            <a:ext cx="13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Candidate 1</a:t>
            </a: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2E70980-527E-AC40-8DDA-4E5B3AD0E5CB}"/>
              </a:ext>
            </a:extLst>
          </p:cNvPr>
          <p:cNvCxnSpPr>
            <a:cxnSpLocks/>
          </p:cNvCxnSpPr>
          <p:nvPr/>
        </p:nvCxnSpPr>
        <p:spPr>
          <a:xfrm>
            <a:off x="509722" y="4106786"/>
            <a:ext cx="83393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TextBox 314">
            <a:extLst>
              <a:ext uri="{FF2B5EF4-FFF2-40B4-BE49-F238E27FC236}">
                <a16:creationId xmlns:a16="http://schemas.microsoft.com/office/drawing/2014/main" id="{277A1007-A8BB-F74E-AEEF-011E73CF608E}"/>
              </a:ext>
            </a:extLst>
          </p:cNvPr>
          <p:cNvSpPr txBox="1"/>
          <p:nvPr/>
        </p:nvSpPr>
        <p:spPr>
          <a:xfrm>
            <a:off x="2613728" y="4336093"/>
            <a:ext cx="13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Candidate 2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F64C007F-4D0A-CD43-A29A-791D32E9086A}"/>
              </a:ext>
            </a:extLst>
          </p:cNvPr>
          <p:cNvSpPr txBox="1"/>
          <p:nvPr/>
        </p:nvSpPr>
        <p:spPr>
          <a:xfrm>
            <a:off x="4675817" y="4350706"/>
            <a:ext cx="13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Candidate 3</a:t>
            </a:r>
          </a:p>
        </p:txBody>
      </p: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4D7966AD-8405-2846-8FD4-8A7697D2367C}"/>
              </a:ext>
            </a:extLst>
          </p:cNvPr>
          <p:cNvGrpSpPr/>
          <p:nvPr/>
        </p:nvGrpSpPr>
        <p:grpSpPr>
          <a:xfrm>
            <a:off x="855255" y="5420647"/>
            <a:ext cx="1069775" cy="818985"/>
            <a:chOff x="855255" y="5420647"/>
            <a:chExt cx="1069775" cy="818985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9769F977-CE50-EC44-A13F-67AC2111B326}"/>
                </a:ext>
              </a:extLst>
            </p:cNvPr>
            <p:cNvSpPr/>
            <p:nvPr/>
          </p:nvSpPr>
          <p:spPr>
            <a:xfrm>
              <a:off x="855255" y="5420647"/>
              <a:ext cx="289274" cy="8189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786397BA-F2E2-514A-9E5F-601A67F381B3}"/>
                </a:ext>
              </a:extLst>
            </p:cNvPr>
            <p:cNvSpPr/>
            <p:nvPr/>
          </p:nvSpPr>
          <p:spPr>
            <a:xfrm>
              <a:off x="1245506" y="5967962"/>
              <a:ext cx="289274" cy="27167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F85A96D1-826B-C340-BE79-E2DD56AA0FAE}"/>
                </a:ext>
              </a:extLst>
            </p:cNvPr>
            <p:cNvSpPr/>
            <p:nvPr/>
          </p:nvSpPr>
          <p:spPr>
            <a:xfrm>
              <a:off x="1635756" y="5420647"/>
              <a:ext cx="289274" cy="8189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EC92FFC3-AFD6-F94A-9A79-DE5BB3FAE741}"/>
              </a:ext>
            </a:extLst>
          </p:cNvPr>
          <p:cNvGrpSpPr/>
          <p:nvPr/>
        </p:nvGrpSpPr>
        <p:grpSpPr>
          <a:xfrm>
            <a:off x="425885" y="4734839"/>
            <a:ext cx="1618895" cy="2022953"/>
            <a:chOff x="425885" y="4734839"/>
            <a:chExt cx="1618895" cy="2022953"/>
          </a:xfrm>
        </p:grpSpPr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1C8AD462-7A62-8547-A28C-4D298153EE88}"/>
                </a:ext>
              </a:extLst>
            </p:cNvPr>
            <p:cNvSpPr txBox="1"/>
            <p:nvPr/>
          </p:nvSpPr>
          <p:spPr>
            <a:xfrm>
              <a:off x="497446" y="61707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3BD52BD-1D32-1440-8BB0-006FA9BE86E2}"/>
                </a:ext>
              </a:extLst>
            </p:cNvPr>
            <p:cNvSpPr txBox="1"/>
            <p:nvPr/>
          </p:nvSpPr>
          <p:spPr>
            <a:xfrm>
              <a:off x="842843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ADB8D98B-1C75-BB49-B824-1245DF16C611}"/>
                </a:ext>
              </a:extLst>
            </p:cNvPr>
            <p:cNvSpPr txBox="1"/>
            <p:nvPr/>
          </p:nvSpPr>
          <p:spPr>
            <a:xfrm>
              <a:off x="1236601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930B01B4-BB87-FF4A-A96B-A8F99112036F}"/>
                </a:ext>
              </a:extLst>
            </p:cNvPr>
            <p:cNvSpPr txBox="1"/>
            <p:nvPr/>
          </p:nvSpPr>
          <p:spPr>
            <a:xfrm>
              <a:off x="1623775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A446EE3-6DFA-134F-A69D-9FF8B243D28F}"/>
                </a:ext>
              </a:extLst>
            </p:cNvPr>
            <p:cNvSpPr/>
            <p:nvPr/>
          </p:nvSpPr>
          <p:spPr>
            <a:xfrm>
              <a:off x="735985" y="4734839"/>
              <a:ext cx="1308795" cy="15031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A8955F25-4B15-C341-A166-E454C741B724}"/>
                </a:ext>
              </a:extLst>
            </p:cNvPr>
            <p:cNvSpPr txBox="1"/>
            <p:nvPr/>
          </p:nvSpPr>
          <p:spPr>
            <a:xfrm>
              <a:off x="1054535" y="6480793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Section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8A332354-8F47-3C44-A08A-C074216B0909}"/>
                </a:ext>
              </a:extLst>
            </p:cNvPr>
            <p:cNvSpPr txBox="1"/>
            <p:nvPr/>
          </p:nvSpPr>
          <p:spPr>
            <a:xfrm rot="16200000">
              <a:off x="183511" y="5353033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Applause</a:t>
              </a: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BEBCD72F-B4B0-D742-8A7F-212F263B1F95}"/>
              </a:ext>
            </a:extLst>
          </p:cNvPr>
          <p:cNvGrpSpPr/>
          <p:nvPr/>
        </p:nvGrpSpPr>
        <p:grpSpPr>
          <a:xfrm>
            <a:off x="2754687" y="4864056"/>
            <a:ext cx="1069775" cy="1375576"/>
            <a:chOff x="2754687" y="4864056"/>
            <a:chExt cx="1069775" cy="1375576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9392422C-3E57-E840-AA44-1A29D4B8362A}"/>
                </a:ext>
              </a:extLst>
            </p:cNvPr>
            <p:cNvSpPr/>
            <p:nvPr/>
          </p:nvSpPr>
          <p:spPr>
            <a:xfrm>
              <a:off x="2754687" y="4864056"/>
              <a:ext cx="289274" cy="137557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1DDED13E-CBD2-794A-876B-B0872AD53B99}"/>
                </a:ext>
              </a:extLst>
            </p:cNvPr>
            <p:cNvSpPr/>
            <p:nvPr/>
          </p:nvSpPr>
          <p:spPr>
            <a:xfrm>
              <a:off x="3144938" y="4870682"/>
              <a:ext cx="289274" cy="13689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3F904F6-59FF-8746-A13D-4788CD007BB0}"/>
                </a:ext>
              </a:extLst>
            </p:cNvPr>
            <p:cNvSpPr/>
            <p:nvPr/>
          </p:nvSpPr>
          <p:spPr>
            <a:xfrm>
              <a:off x="3535188" y="5688342"/>
              <a:ext cx="289274" cy="5512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CC617992-A636-A849-9D9F-64882493C560}"/>
              </a:ext>
            </a:extLst>
          </p:cNvPr>
          <p:cNvGrpSpPr/>
          <p:nvPr/>
        </p:nvGrpSpPr>
        <p:grpSpPr>
          <a:xfrm>
            <a:off x="2325317" y="4734839"/>
            <a:ext cx="1618895" cy="2022953"/>
            <a:chOff x="2325317" y="4734839"/>
            <a:chExt cx="1618895" cy="2022953"/>
          </a:xfrm>
        </p:grpSpPr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FA7C0698-47FF-2543-9584-3A8658D0DDCE}"/>
                </a:ext>
              </a:extLst>
            </p:cNvPr>
            <p:cNvGrpSpPr/>
            <p:nvPr/>
          </p:nvGrpSpPr>
          <p:grpSpPr>
            <a:xfrm>
              <a:off x="2396878" y="4734839"/>
              <a:ext cx="1547334" cy="2022953"/>
              <a:chOff x="2396878" y="4734839"/>
              <a:chExt cx="1547334" cy="2022953"/>
            </a:xfrm>
          </p:grpSpPr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5F446905-BCC9-254F-BEAB-AA0FC1E83155}"/>
                  </a:ext>
                </a:extLst>
              </p:cNvPr>
              <p:cNvSpPr txBox="1"/>
              <p:nvPr/>
            </p:nvSpPr>
            <p:spPr>
              <a:xfrm>
                <a:off x="2396878" y="617072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8595952D-1AD7-E94A-8129-0490CA0027DE}"/>
                  </a:ext>
                </a:extLst>
              </p:cNvPr>
              <p:cNvSpPr txBox="1"/>
              <p:nvPr/>
            </p:nvSpPr>
            <p:spPr>
              <a:xfrm>
                <a:off x="2742275" y="61866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93C7B6F6-09A8-0B43-BA03-890F052A622F}"/>
                  </a:ext>
                </a:extLst>
              </p:cNvPr>
              <p:cNvSpPr txBox="1"/>
              <p:nvPr/>
            </p:nvSpPr>
            <p:spPr>
              <a:xfrm>
                <a:off x="3136033" y="61866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B5D52E65-1D21-EF4B-883B-1099A07A2D68}"/>
                  </a:ext>
                </a:extLst>
              </p:cNvPr>
              <p:cNvSpPr txBox="1"/>
              <p:nvPr/>
            </p:nvSpPr>
            <p:spPr>
              <a:xfrm>
                <a:off x="3523207" y="61866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72B3A7D-FA47-7A4D-B2CA-130495809E09}"/>
                  </a:ext>
                </a:extLst>
              </p:cNvPr>
              <p:cNvSpPr/>
              <p:nvPr/>
            </p:nvSpPr>
            <p:spPr>
              <a:xfrm>
                <a:off x="2635417" y="4734839"/>
                <a:ext cx="1308795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40739687-ABD8-C44C-9340-BFD280BACA15}"/>
                  </a:ext>
                </a:extLst>
              </p:cNvPr>
              <p:cNvSpPr txBox="1"/>
              <p:nvPr/>
            </p:nvSpPr>
            <p:spPr>
              <a:xfrm>
                <a:off x="2953967" y="6480793"/>
                <a:ext cx="646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Section</a:t>
                </a:r>
              </a:p>
            </p:txBody>
          </p:sp>
        </p:grp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D50D7EB5-7D32-1840-BC16-32846ACEBDEC}"/>
                </a:ext>
              </a:extLst>
            </p:cNvPr>
            <p:cNvSpPr txBox="1"/>
            <p:nvPr/>
          </p:nvSpPr>
          <p:spPr>
            <a:xfrm rot="16200000">
              <a:off x="2082943" y="5353033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Applause</a:t>
              </a:r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75C4AAA-AE02-0147-98C3-F5308FF08515}"/>
              </a:ext>
            </a:extLst>
          </p:cNvPr>
          <p:cNvGrpSpPr/>
          <p:nvPr/>
        </p:nvGrpSpPr>
        <p:grpSpPr>
          <a:xfrm>
            <a:off x="4847364" y="4869357"/>
            <a:ext cx="1069775" cy="1370275"/>
            <a:chOff x="4847364" y="4869357"/>
            <a:chExt cx="1069775" cy="1370275"/>
          </a:xfrm>
        </p:grpSpPr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3E212F97-9709-E046-B173-2E28592CB271}"/>
                </a:ext>
              </a:extLst>
            </p:cNvPr>
            <p:cNvSpPr/>
            <p:nvPr/>
          </p:nvSpPr>
          <p:spPr>
            <a:xfrm>
              <a:off x="4847364" y="5688342"/>
              <a:ext cx="289274" cy="5486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157CB88C-1EE1-D34F-AA70-04D69DD7AFBA}"/>
                </a:ext>
              </a:extLst>
            </p:cNvPr>
            <p:cNvSpPr/>
            <p:nvPr/>
          </p:nvSpPr>
          <p:spPr>
            <a:xfrm>
              <a:off x="5237615" y="5139702"/>
              <a:ext cx="289274" cy="109860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8B17819-81C8-CB4F-835E-B49B54958316}"/>
                </a:ext>
              </a:extLst>
            </p:cNvPr>
            <p:cNvSpPr/>
            <p:nvPr/>
          </p:nvSpPr>
          <p:spPr>
            <a:xfrm>
              <a:off x="5627865" y="4869357"/>
              <a:ext cx="289274" cy="13702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666D63AB-3DBF-8E48-9D99-0E482483AC68}"/>
              </a:ext>
            </a:extLst>
          </p:cNvPr>
          <p:cNvGrpSpPr/>
          <p:nvPr/>
        </p:nvGrpSpPr>
        <p:grpSpPr>
          <a:xfrm>
            <a:off x="4417994" y="4734839"/>
            <a:ext cx="1618895" cy="2022953"/>
            <a:chOff x="4417994" y="4734839"/>
            <a:chExt cx="1618895" cy="2022953"/>
          </a:xfrm>
        </p:grpSpPr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308556E5-FEB9-514E-B532-24CE255FA5CB}"/>
                </a:ext>
              </a:extLst>
            </p:cNvPr>
            <p:cNvSpPr txBox="1"/>
            <p:nvPr/>
          </p:nvSpPr>
          <p:spPr>
            <a:xfrm>
              <a:off x="4489555" y="61707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CE079552-CC1F-6A45-91B5-CACFEAD990FA}"/>
                </a:ext>
              </a:extLst>
            </p:cNvPr>
            <p:cNvSpPr txBox="1"/>
            <p:nvPr/>
          </p:nvSpPr>
          <p:spPr>
            <a:xfrm>
              <a:off x="4834952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0E984447-BFCE-4F4B-BA53-FA15FA737391}"/>
                </a:ext>
              </a:extLst>
            </p:cNvPr>
            <p:cNvSpPr txBox="1"/>
            <p:nvPr/>
          </p:nvSpPr>
          <p:spPr>
            <a:xfrm>
              <a:off x="5228710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2C5F34A9-8158-DD4D-9DA1-68912C64E1B0}"/>
                </a:ext>
              </a:extLst>
            </p:cNvPr>
            <p:cNvSpPr txBox="1"/>
            <p:nvPr/>
          </p:nvSpPr>
          <p:spPr>
            <a:xfrm>
              <a:off x="5615884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3EC5BAE8-6A07-9244-ACA7-081FB6DD5005}"/>
                </a:ext>
              </a:extLst>
            </p:cNvPr>
            <p:cNvSpPr/>
            <p:nvPr/>
          </p:nvSpPr>
          <p:spPr>
            <a:xfrm>
              <a:off x="4728094" y="4734839"/>
              <a:ext cx="1308795" cy="15031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014D6A24-8CB8-C14B-959F-494C941FDED4}"/>
                </a:ext>
              </a:extLst>
            </p:cNvPr>
            <p:cNvSpPr txBox="1"/>
            <p:nvPr/>
          </p:nvSpPr>
          <p:spPr>
            <a:xfrm>
              <a:off x="5046644" y="6480793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Section</a:t>
              </a: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4E0CEFD4-883D-6743-BA28-D7F286B9DB1A}"/>
                </a:ext>
              </a:extLst>
            </p:cNvPr>
            <p:cNvSpPr txBox="1"/>
            <p:nvPr/>
          </p:nvSpPr>
          <p:spPr>
            <a:xfrm rot="16200000">
              <a:off x="4175620" y="5353033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Applause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2EE09516-526E-BB49-9345-37D8A2DB4C7B}"/>
              </a:ext>
            </a:extLst>
          </p:cNvPr>
          <p:cNvGrpSpPr/>
          <p:nvPr/>
        </p:nvGrpSpPr>
        <p:grpSpPr>
          <a:xfrm>
            <a:off x="6963182" y="5211263"/>
            <a:ext cx="1069775" cy="1028369"/>
            <a:chOff x="6963182" y="5211263"/>
            <a:chExt cx="1069775" cy="1028369"/>
          </a:xfrm>
        </p:grpSpPr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172C4549-3948-1246-AD56-32D73F505CC8}"/>
                </a:ext>
              </a:extLst>
            </p:cNvPr>
            <p:cNvSpPr/>
            <p:nvPr/>
          </p:nvSpPr>
          <p:spPr>
            <a:xfrm>
              <a:off x="6963182" y="5211263"/>
              <a:ext cx="289274" cy="102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AB6B9EA0-DEF0-DA43-837F-4F379BD89C61}"/>
                </a:ext>
              </a:extLst>
            </p:cNvPr>
            <p:cNvSpPr/>
            <p:nvPr/>
          </p:nvSpPr>
          <p:spPr>
            <a:xfrm>
              <a:off x="7353433" y="6046150"/>
              <a:ext cx="289274" cy="1921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1069F604-276B-C74F-8A94-CBE35F941BB9}"/>
                </a:ext>
              </a:extLst>
            </p:cNvPr>
            <p:cNvSpPr/>
            <p:nvPr/>
          </p:nvSpPr>
          <p:spPr>
            <a:xfrm>
              <a:off x="7743683" y="5213913"/>
              <a:ext cx="289274" cy="102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80DCE17C-9CDC-FC46-AE2C-8A7648CCA599}"/>
              </a:ext>
            </a:extLst>
          </p:cNvPr>
          <p:cNvGrpSpPr/>
          <p:nvPr/>
        </p:nvGrpSpPr>
        <p:grpSpPr>
          <a:xfrm>
            <a:off x="6533812" y="4352794"/>
            <a:ext cx="2495653" cy="2404998"/>
            <a:chOff x="6533812" y="4352794"/>
            <a:chExt cx="2495653" cy="2404998"/>
          </a:xfrm>
        </p:grpSpPr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CD4C6898-95DD-9A4C-8F00-16AB6B061C60}"/>
                </a:ext>
              </a:extLst>
            </p:cNvPr>
            <p:cNvSpPr txBox="1"/>
            <p:nvPr/>
          </p:nvSpPr>
          <p:spPr>
            <a:xfrm>
              <a:off x="6694595" y="4352794"/>
              <a:ext cx="2334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Mystery Candidate???:</a:t>
              </a: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ABD64B76-7B3C-C34B-AAA2-7CE2BAE6AC93}"/>
                </a:ext>
              </a:extLst>
            </p:cNvPr>
            <p:cNvSpPr txBox="1"/>
            <p:nvPr/>
          </p:nvSpPr>
          <p:spPr>
            <a:xfrm>
              <a:off x="6605373" y="61707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CB5B780F-33F0-BB47-8111-2B3B5947EFBE}"/>
                </a:ext>
              </a:extLst>
            </p:cNvPr>
            <p:cNvSpPr txBox="1"/>
            <p:nvPr/>
          </p:nvSpPr>
          <p:spPr>
            <a:xfrm>
              <a:off x="6950770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EB8737DB-1C1C-1E44-86F9-8D5CDEC1ED9A}"/>
                </a:ext>
              </a:extLst>
            </p:cNvPr>
            <p:cNvSpPr txBox="1"/>
            <p:nvPr/>
          </p:nvSpPr>
          <p:spPr>
            <a:xfrm>
              <a:off x="7344528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B521C926-1AB3-E443-BCD1-E60B8C8C765E}"/>
                </a:ext>
              </a:extLst>
            </p:cNvPr>
            <p:cNvSpPr txBox="1"/>
            <p:nvPr/>
          </p:nvSpPr>
          <p:spPr>
            <a:xfrm>
              <a:off x="7731702" y="61866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D45BFDC0-018C-2F43-BB00-47B853F0DB74}"/>
                </a:ext>
              </a:extLst>
            </p:cNvPr>
            <p:cNvSpPr/>
            <p:nvPr/>
          </p:nvSpPr>
          <p:spPr>
            <a:xfrm>
              <a:off x="6843912" y="4734839"/>
              <a:ext cx="1308795" cy="15031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A7B9D222-AC42-6743-A61D-DAB5291AAC7B}"/>
                </a:ext>
              </a:extLst>
            </p:cNvPr>
            <p:cNvSpPr txBox="1"/>
            <p:nvPr/>
          </p:nvSpPr>
          <p:spPr>
            <a:xfrm>
              <a:off x="7162462" y="6480793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Section</a:t>
              </a: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24EEF2DF-4F9C-8746-8C22-77EFABB36573}"/>
                </a:ext>
              </a:extLst>
            </p:cNvPr>
            <p:cNvSpPr txBox="1"/>
            <p:nvPr/>
          </p:nvSpPr>
          <p:spPr>
            <a:xfrm rot="16200000">
              <a:off x="6291438" y="5353033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Applause</a:t>
              </a:r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2D64A966-61C0-AF4C-9E2C-3DEEFF7ECE9B}"/>
              </a:ext>
            </a:extLst>
          </p:cNvPr>
          <p:cNvGrpSpPr/>
          <p:nvPr/>
        </p:nvGrpSpPr>
        <p:grpSpPr>
          <a:xfrm>
            <a:off x="6964388" y="5207215"/>
            <a:ext cx="1069775" cy="1032213"/>
            <a:chOff x="6964507" y="5198143"/>
            <a:chExt cx="1069775" cy="1032213"/>
          </a:xfrm>
        </p:grpSpPr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0A1B589D-6095-3549-B804-C3E7E9DA876A}"/>
                </a:ext>
              </a:extLst>
            </p:cNvPr>
            <p:cNvSpPr/>
            <p:nvPr/>
          </p:nvSpPr>
          <p:spPr>
            <a:xfrm>
              <a:off x="6964507" y="5204637"/>
              <a:ext cx="289274" cy="102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15796DC8-B979-F845-89EC-9E204398E36B}"/>
                </a:ext>
              </a:extLst>
            </p:cNvPr>
            <p:cNvSpPr/>
            <p:nvPr/>
          </p:nvSpPr>
          <p:spPr>
            <a:xfrm>
              <a:off x="7354758" y="6030380"/>
              <a:ext cx="289274" cy="1921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B5D5D385-3D81-2F4F-8B8F-A96386884328}"/>
                </a:ext>
              </a:extLst>
            </p:cNvPr>
            <p:cNvSpPr/>
            <p:nvPr/>
          </p:nvSpPr>
          <p:spPr>
            <a:xfrm>
              <a:off x="7745008" y="5198143"/>
              <a:ext cx="289274" cy="102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945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6125-7C4C-174E-AE89-DCB5497A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Decoding Analogy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65E0B-791C-D342-8C0C-CF27424B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4444"/>
            <a:ext cx="7886700" cy="2221913"/>
          </a:xfrm>
        </p:spPr>
        <p:txBody>
          <a:bodyPr/>
          <a:lstStyle/>
          <a:p>
            <a:r>
              <a:rPr lang="en-US" dirty="0"/>
              <a:t>Audience Sections = Brain Regions</a:t>
            </a:r>
          </a:p>
          <a:p>
            <a:r>
              <a:rPr lang="en-US" dirty="0"/>
              <a:t>Candidates = Stimuli</a:t>
            </a:r>
          </a:p>
          <a:p>
            <a:r>
              <a:rPr lang="en-US" dirty="0"/>
              <a:t>Applause Levels  = Brain Activation (BOLD signal)</a:t>
            </a:r>
          </a:p>
          <a:p>
            <a:r>
              <a:rPr lang="en-US" dirty="0"/>
              <a:t>Graphs = Activity Patterns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76295A-940A-F747-8775-22659C61F70E}"/>
              </a:ext>
            </a:extLst>
          </p:cNvPr>
          <p:cNvGrpSpPr/>
          <p:nvPr/>
        </p:nvGrpSpPr>
        <p:grpSpPr>
          <a:xfrm>
            <a:off x="244495" y="4968270"/>
            <a:ext cx="846252" cy="899171"/>
            <a:chOff x="628650" y="1866182"/>
            <a:chExt cx="1974639" cy="20981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7FC1AC-7368-D545-B5E7-61D87184CC50}"/>
                </a:ext>
              </a:extLst>
            </p:cNvPr>
            <p:cNvGrpSpPr/>
            <p:nvPr/>
          </p:nvGrpSpPr>
          <p:grpSpPr>
            <a:xfrm>
              <a:off x="718644" y="1866182"/>
              <a:ext cx="1884645" cy="1709693"/>
              <a:chOff x="718644" y="1866182"/>
              <a:chExt cx="1884645" cy="170969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E1D23B-F5F5-6A4C-B135-824C0D30FE51}"/>
                  </a:ext>
                </a:extLst>
              </p:cNvPr>
              <p:cNvSpPr/>
              <p:nvPr/>
            </p:nvSpPr>
            <p:spPr>
              <a:xfrm>
                <a:off x="718644" y="18661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629736-69AD-8841-92F5-6DAD5B548267}"/>
                  </a:ext>
                </a:extLst>
              </p:cNvPr>
              <p:cNvSpPr/>
              <p:nvPr/>
            </p:nvSpPr>
            <p:spPr>
              <a:xfrm>
                <a:off x="915523" y="18661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4F67EE-6058-864E-B2B0-6181E2E4E456}"/>
                  </a:ext>
                </a:extLst>
              </p:cNvPr>
              <p:cNvSpPr/>
              <p:nvPr/>
            </p:nvSpPr>
            <p:spPr>
              <a:xfrm>
                <a:off x="1112402" y="18661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7A19D9-A864-DF42-9B3E-003B2672C0CB}"/>
                  </a:ext>
                </a:extLst>
              </p:cNvPr>
              <p:cNvSpPr/>
              <p:nvPr/>
            </p:nvSpPr>
            <p:spPr>
              <a:xfrm>
                <a:off x="1309281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CB2134B-EC05-7C49-A7B5-FC1A8B45483C}"/>
                  </a:ext>
                </a:extLst>
              </p:cNvPr>
              <p:cNvSpPr/>
              <p:nvPr/>
            </p:nvSpPr>
            <p:spPr>
              <a:xfrm>
                <a:off x="1506160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1C8020E-D5E9-CE48-A98D-4D86B205BDA5}"/>
                  </a:ext>
                </a:extLst>
              </p:cNvPr>
              <p:cNvSpPr/>
              <p:nvPr/>
            </p:nvSpPr>
            <p:spPr>
              <a:xfrm>
                <a:off x="1703039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8934B7B-210F-1B46-9FA4-5A1A2B602BAC}"/>
                  </a:ext>
                </a:extLst>
              </p:cNvPr>
              <p:cNvSpPr/>
              <p:nvPr/>
            </p:nvSpPr>
            <p:spPr>
              <a:xfrm>
                <a:off x="1899918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3B0C123-2107-6D4C-846A-71A927E908A8}"/>
                  </a:ext>
                </a:extLst>
              </p:cNvPr>
              <p:cNvSpPr/>
              <p:nvPr/>
            </p:nvSpPr>
            <p:spPr>
              <a:xfrm>
                <a:off x="2096797" y="18661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3427A4-41A9-2C4F-9315-E96B5C1363FB}"/>
                  </a:ext>
                </a:extLst>
              </p:cNvPr>
              <p:cNvSpPr/>
              <p:nvPr/>
            </p:nvSpPr>
            <p:spPr>
              <a:xfrm>
                <a:off x="2293676" y="18661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ED90C0E-7BE9-B140-AED4-0B528DF114EB}"/>
                  </a:ext>
                </a:extLst>
              </p:cNvPr>
              <p:cNvSpPr/>
              <p:nvPr/>
            </p:nvSpPr>
            <p:spPr>
              <a:xfrm>
                <a:off x="2490554" y="18661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44FAAA-15E5-2C45-875C-2CD0A5A14E40}"/>
                  </a:ext>
                </a:extLst>
              </p:cNvPr>
              <p:cNvSpPr/>
              <p:nvPr/>
            </p:nvSpPr>
            <p:spPr>
              <a:xfrm>
                <a:off x="718644" y="20436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EF603B-B619-9043-8291-79C238D990AD}"/>
                  </a:ext>
                </a:extLst>
              </p:cNvPr>
              <p:cNvSpPr/>
              <p:nvPr/>
            </p:nvSpPr>
            <p:spPr>
              <a:xfrm>
                <a:off x="915523" y="20436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64EDEB-C84E-064A-AA40-712A0B0946D2}"/>
                  </a:ext>
                </a:extLst>
              </p:cNvPr>
              <p:cNvSpPr/>
              <p:nvPr/>
            </p:nvSpPr>
            <p:spPr>
              <a:xfrm>
                <a:off x="1112402" y="20436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EFBE438-CA5C-6041-B90D-F8487F31CAF2}"/>
                  </a:ext>
                </a:extLst>
              </p:cNvPr>
              <p:cNvSpPr/>
              <p:nvPr/>
            </p:nvSpPr>
            <p:spPr>
              <a:xfrm>
                <a:off x="1309281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764C5A-A96B-BF42-A418-743598C49E02}"/>
                  </a:ext>
                </a:extLst>
              </p:cNvPr>
              <p:cNvSpPr/>
              <p:nvPr/>
            </p:nvSpPr>
            <p:spPr>
              <a:xfrm>
                <a:off x="1506160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A2E053-DFB6-5D4F-BFA1-542C67078057}"/>
                  </a:ext>
                </a:extLst>
              </p:cNvPr>
              <p:cNvSpPr/>
              <p:nvPr/>
            </p:nvSpPr>
            <p:spPr>
              <a:xfrm>
                <a:off x="1703039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267F28-BC55-534D-9CF0-8FCBB730401F}"/>
                  </a:ext>
                </a:extLst>
              </p:cNvPr>
              <p:cNvSpPr/>
              <p:nvPr/>
            </p:nvSpPr>
            <p:spPr>
              <a:xfrm>
                <a:off x="1899918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D214CD-2EDB-D547-B0F1-267B35B239B9}"/>
                  </a:ext>
                </a:extLst>
              </p:cNvPr>
              <p:cNvSpPr/>
              <p:nvPr/>
            </p:nvSpPr>
            <p:spPr>
              <a:xfrm>
                <a:off x="2096797" y="20436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606E2-921E-E04B-AA37-4955024728ED}"/>
                  </a:ext>
                </a:extLst>
              </p:cNvPr>
              <p:cNvSpPr/>
              <p:nvPr/>
            </p:nvSpPr>
            <p:spPr>
              <a:xfrm>
                <a:off x="2293676" y="20436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F18EBFA-39A3-8849-9AEB-9ECFADD52A72}"/>
                  </a:ext>
                </a:extLst>
              </p:cNvPr>
              <p:cNvSpPr/>
              <p:nvPr/>
            </p:nvSpPr>
            <p:spPr>
              <a:xfrm>
                <a:off x="2490554" y="20436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EE3B21-6A46-8641-85E4-B82FF881F27C}"/>
                  </a:ext>
                </a:extLst>
              </p:cNvPr>
              <p:cNvSpPr/>
              <p:nvPr/>
            </p:nvSpPr>
            <p:spPr>
              <a:xfrm>
                <a:off x="718644" y="22210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DA80BA3-9CD8-8D47-8CDD-869552DF59D8}"/>
                  </a:ext>
                </a:extLst>
              </p:cNvPr>
              <p:cNvSpPr/>
              <p:nvPr/>
            </p:nvSpPr>
            <p:spPr>
              <a:xfrm>
                <a:off x="915523" y="22210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949E48F-C1F1-EC48-83BB-8C110E01CC5C}"/>
                  </a:ext>
                </a:extLst>
              </p:cNvPr>
              <p:cNvSpPr/>
              <p:nvPr/>
            </p:nvSpPr>
            <p:spPr>
              <a:xfrm>
                <a:off x="1112402" y="22210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B0EB985-E34C-984F-8EFD-E15CBF3B7465}"/>
                  </a:ext>
                </a:extLst>
              </p:cNvPr>
              <p:cNvSpPr/>
              <p:nvPr/>
            </p:nvSpPr>
            <p:spPr>
              <a:xfrm>
                <a:off x="1309281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B77F5A7-C755-324A-A4AF-7A045120C9A3}"/>
                  </a:ext>
                </a:extLst>
              </p:cNvPr>
              <p:cNvSpPr/>
              <p:nvPr/>
            </p:nvSpPr>
            <p:spPr>
              <a:xfrm>
                <a:off x="1506160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E03AEC6-F6AB-E742-B418-4AE69346B1AB}"/>
                  </a:ext>
                </a:extLst>
              </p:cNvPr>
              <p:cNvSpPr/>
              <p:nvPr/>
            </p:nvSpPr>
            <p:spPr>
              <a:xfrm>
                <a:off x="1703039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50AC67-7105-1D49-B757-BB7E4E6D8099}"/>
                  </a:ext>
                </a:extLst>
              </p:cNvPr>
              <p:cNvSpPr/>
              <p:nvPr/>
            </p:nvSpPr>
            <p:spPr>
              <a:xfrm>
                <a:off x="1899918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3F9B67-7BB7-4349-A191-6A57061E6371}"/>
                  </a:ext>
                </a:extLst>
              </p:cNvPr>
              <p:cNvSpPr/>
              <p:nvPr/>
            </p:nvSpPr>
            <p:spPr>
              <a:xfrm>
                <a:off x="2096797" y="22210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7DE287-A24E-5840-A3F0-0CDE6D859110}"/>
                  </a:ext>
                </a:extLst>
              </p:cNvPr>
              <p:cNvSpPr/>
              <p:nvPr/>
            </p:nvSpPr>
            <p:spPr>
              <a:xfrm>
                <a:off x="2293676" y="22210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DC5A4F-B5C9-D041-BEF7-76768D82D16B}"/>
                  </a:ext>
                </a:extLst>
              </p:cNvPr>
              <p:cNvSpPr/>
              <p:nvPr/>
            </p:nvSpPr>
            <p:spPr>
              <a:xfrm>
                <a:off x="2490554" y="22210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E89A760-919A-8647-8C1D-68FFF2F434D1}"/>
                  </a:ext>
                </a:extLst>
              </p:cNvPr>
              <p:cNvSpPr/>
              <p:nvPr/>
            </p:nvSpPr>
            <p:spPr>
              <a:xfrm>
                <a:off x="718644" y="23985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45DE95-F48C-C74C-9E5A-127A41AECA62}"/>
                  </a:ext>
                </a:extLst>
              </p:cNvPr>
              <p:cNvSpPr/>
              <p:nvPr/>
            </p:nvSpPr>
            <p:spPr>
              <a:xfrm>
                <a:off x="915523" y="23985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3D6B68A-8311-B644-83A4-2E5B189D3355}"/>
                  </a:ext>
                </a:extLst>
              </p:cNvPr>
              <p:cNvSpPr/>
              <p:nvPr/>
            </p:nvSpPr>
            <p:spPr>
              <a:xfrm>
                <a:off x="1112402" y="23985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6D4968-67F6-1B46-A126-85CCBBE9745A}"/>
                  </a:ext>
                </a:extLst>
              </p:cNvPr>
              <p:cNvSpPr/>
              <p:nvPr/>
            </p:nvSpPr>
            <p:spPr>
              <a:xfrm>
                <a:off x="1309281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F2CECB4-95C0-7E45-92F0-716A96270F45}"/>
                  </a:ext>
                </a:extLst>
              </p:cNvPr>
              <p:cNvSpPr/>
              <p:nvPr/>
            </p:nvSpPr>
            <p:spPr>
              <a:xfrm>
                <a:off x="1506160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055A65E-C07B-9F4F-ACFB-EAB2FA31FCBC}"/>
                  </a:ext>
                </a:extLst>
              </p:cNvPr>
              <p:cNvSpPr/>
              <p:nvPr/>
            </p:nvSpPr>
            <p:spPr>
              <a:xfrm>
                <a:off x="1703039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EBB4096-13A9-C84A-8540-625960C39DAD}"/>
                  </a:ext>
                </a:extLst>
              </p:cNvPr>
              <p:cNvSpPr/>
              <p:nvPr/>
            </p:nvSpPr>
            <p:spPr>
              <a:xfrm>
                <a:off x="1899918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8098CC3-8E6C-0A4A-AA84-CE1D7AB0A497}"/>
                  </a:ext>
                </a:extLst>
              </p:cNvPr>
              <p:cNvSpPr/>
              <p:nvPr/>
            </p:nvSpPr>
            <p:spPr>
              <a:xfrm>
                <a:off x="2096797" y="23985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1339316-C436-1940-92A6-63C438518CD6}"/>
                  </a:ext>
                </a:extLst>
              </p:cNvPr>
              <p:cNvSpPr/>
              <p:nvPr/>
            </p:nvSpPr>
            <p:spPr>
              <a:xfrm>
                <a:off x="2293676" y="23985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D792B3A-05F7-3140-A87B-E13A844515A3}"/>
                  </a:ext>
                </a:extLst>
              </p:cNvPr>
              <p:cNvSpPr/>
              <p:nvPr/>
            </p:nvSpPr>
            <p:spPr>
              <a:xfrm>
                <a:off x="2490554" y="23985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B47AED9-E91D-B34C-9BB9-34D3E368BEC2}"/>
                  </a:ext>
                </a:extLst>
              </p:cNvPr>
              <p:cNvSpPr/>
              <p:nvPr/>
            </p:nvSpPr>
            <p:spPr>
              <a:xfrm>
                <a:off x="718644" y="257594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63EB2A7-670A-DB47-B641-A6A983456476}"/>
                  </a:ext>
                </a:extLst>
              </p:cNvPr>
              <p:cNvSpPr/>
              <p:nvPr/>
            </p:nvSpPr>
            <p:spPr>
              <a:xfrm>
                <a:off x="915523" y="257594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61C665C-61D9-0244-AB09-20D9216179F6}"/>
                  </a:ext>
                </a:extLst>
              </p:cNvPr>
              <p:cNvSpPr/>
              <p:nvPr/>
            </p:nvSpPr>
            <p:spPr>
              <a:xfrm>
                <a:off x="1112402" y="257594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F9B8A66-FEEC-E742-99E9-ABA1883D7545}"/>
                  </a:ext>
                </a:extLst>
              </p:cNvPr>
              <p:cNvSpPr/>
              <p:nvPr/>
            </p:nvSpPr>
            <p:spPr>
              <a:xfrm>
                <a:off x="1309281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0A26035-2751-B145-9EB1-FBC20803E935}"/>
                  </a:ext>
                </a:extLst>
              </p:cNvPr>
              <p:cNvSpPr/>
              <p:nvPr/>
            </p:nvSpPr>
            <p:spPr>
              <a:xfrm>
                <a:off x="1506160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AEA169D-0303-F144-828A-C3D86C3CE662}"/>
                  </a:ext>
                </a:extLst>
              </p:cNvPr>
              <p:cNvSpPr/>
              <p:nvPr/>
            </p:nvSpPr>
            <p:spPr>
              <a:xfrm>
                <a:off x="1703039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A8B08CE-C9B3-394D-9BB7-3291E3DC13C1}"/>
                  </a:ext>
                </a:extLst>
              </p:cNvPr>
              <p:cNvSpPr/>
              <p:nvPr/>
            </p:nvSpPr>
            <p:spPr>
              <a:xfrm>
                <a:off x="1899918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AF15A2F-A9E1-144E-BC7A-0A346593585E}"/>
                  </a:ext>
                </a:extLst>
              </p:cNvPr>
              <p:cNvSpPr/>
              <p:nvPr/>
            </p:nvSpPr>
            <p:spPr>
              <a:xfrm>
                <a:off x="2096797" y="257594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BFC9150-4562-674D-9C58-6D5E8553488A}"/>
                  </a:ext>
                </a:extLst>
              </p:cNvPr>
              <p:cNvSpPr/>
              <p:nvPr/>
            </p:nvSpPr>
            <p:spPr>
              <a:xfrm>
                <a:off x="2293676" y="257594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B1C3F81-0C6C-744D-9E9B-B9EAB559E978}"/>
                  </a:ext>
                </a:extLst>
              </p:cNvPr>
              <p:cNvSpPr/>
              <p:nvPr/>
            </p:nvSpPr>
            <p:spPr>
              <a:xfrm>
                <a:off x="2490554" y="257594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6AFB0D8-FAE7-EC40-B929-FAD157ED6CFC}"/>
                  </a:ext>
                </a:extLst>
              </p:cNvPr>
              <p:cNvSpPr/>
              <p:nvPr/>
            </p:nvSpPr>
            <p:spPr>
              <a:xfrm>
                <a:off x="718644" y="27533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253FCBB-04B9-E24B-81FD-8D15660D9E64}"/>
                  </a:ext>
                </a:extLst>
              </p:cNvPr>
              <p:cNvSpPr/>
              <p:nvPr/>
            </p:nvSpPr>
            <p:spPr>
              <a:xfrm>
                <a:off x="915523" y="27533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61F5C10-C18F-6142-886F-E1FAB4772B28}"/>
                  </a:ext>
                </a:extLst>
              </p:cNvPr>
              <p:cNvSpPr/>
              <p:nvPr/>
            </p:nvSpPr>
            <p:spPr>
              <a:xfrm>
                <a:off x="1112402" y="275338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1CECBD2-39A8-2943-917F-6B85D32BFF00}"/>
                  </a:ext>
                </a:extLst>
              </p:cNvPr>
              <p:cNvSpPr/>
              <p:nvPr/>
            </p:nvSpPr>
            <p:spPr>
              <a:xfrm>
                <a:off x="1309281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716DF99-96A9-544C-AD4E-857EF6BBA431}"/>
                  </a:ext>
                </a:extLst>
              </p:cNvPr>
              <p:cNvSpPr/>
              <p:nvPr/>
            </p:nvSpPr>
            <p:spPr>
              <a:xfrm>
                <a:off x="1506160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36DBA8-8B3F-8E48-80C3-3DB230229847}"/>
                  </a:ext>
                </a:extLst>
              </p:cNvPr>
              <p:cNvSpPr/>
              <p:nvPr/>
            </p:nvSpPr>
            <p:spPr>
              <a:xfrm>
                <a:off x="1703039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96D15A9-C28C-2E4E-A098-CF2AF70D3BB2}"/>
                  </a:ext>
                </a:extLst>
              </p:cNvPr>
              <p:cNvSpPr/>
              <p:nvPr/>
            </p:nvSpPr>
            <p:spPr>
              <a:xfrm>
                <a:off x="1899918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8601B56-6E5D-CA4C-A346-24445AD94516}"/>
                  </a:ext>
                </a:extLst>
              </p:cNvPr>
              <p:cNvSpPr/>
              <p:nvPr/>
            </p:nvSpPr>
            <p:spPr>
              <a:xfrm>
                <a:off x="2096797" y="275338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B1C2EF0-E123-CA4D-AB0E-8D0C96ED680D}"/>
                  </a:ext>
                </a:extLst>
              </p:cNvPr>
              <p:cNvSpPr/>
              <p:nvPr/>
            </p:nvSpPr>
            <p:spPr>
              <a:xfrm>
                <a:off x="2293676" y="27533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F5CEFEC-C318-BE4C-82B0-C2E06E93BABF}"/>
                  </a:ext>
                </a:extLst>
              </p:cNvPr>
              <p:cNvSpPr/>
              <p:nvPr/>
            </p:nvSpPr>
            <p:spPr>
              <a:xfrm>
                <a:off x="2490554" y="275338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753D410-E89C-204A-99EC-424A6CFCD8D6}"/>
                  </a:ext>
                </a:extLst>
              </p:cNvPr>
              <p:cNvSpPr/>
              <p:nvPr/>
            </p:nvSpPr>
            <p:spPr>
              <a:xfrm>
                <a:off x="718644" y="29308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51615B-DF09-9141-89F6-C140011A4793}"/>
                  </a:ext>
                </a:extLst>
              </p:cNvPr>
              <p:cNvSpPr/>
              <p:nvPr/>
            </p:nvSpPr>
            <p:spPr>
              <a:xfrm>
                <a:off x="915523" y="29308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77B037E-AB9B-0746-8A75-1DA3F801EE4C}"/>
                  </a:ext>
                </a:extLst>
              </p:cNvPr>
              <p:cNvSpPr/>
              <p:nvPr/>
            </p:nvSpPr>
            <p:spPr>
              <a:xfrm>
                <a:off x="1112402" y="293082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6AE3CE-9315-3443-94B0-4125C388DA05}"/>
                  </a:ext>
                </a:extLst>
              </p:cNvPr>
              <p:cNvSpPr/>
              <p:nvPr/>
            </p:nvSpPr>
            <p:spPr>
              <a:xfrm>
                <a:off x="1309281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31A3EE3-914F-2D40-8986-B4FE0E00780E}"/>
                  </a:ext>
                </a:extLst>
              </p:cNvPr>
              <p:cNvSpPr/>
              <p:nvPr/>
            </p:nvSpPr>
            <p:spPr>
              <a:xfrm>
                <a:off x="1506160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90761B0-FE81-D740-9F14-4074EFE43226}"/>
                  </a:ext>
                </a:extLst>
              </p:cNvPr>
              <p:cNvSpPr/>
              <p:nvPr/>
            </p:nvSpPr>
            <p:spPr>
              <a:xfrm>
                <a:off x="1703039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F39E790-68F6-C240-A1F4-F7A30F3F339B}"/>
                  </a:ext>
                </a:extLst>
              </p:cNvPr>
              <p:cNvSpPr/>
              <p:nvPr/>
            </p:nvSpPr>
            <p:spPr>
              <a:xfrm>
                <a:off x="1899918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9884D72-DE79-6B49-9D81-0B0CF495C82A}"/>
                  </a:ext>
                </a:extLst>
              </p:cNvPr>
              <p:cNvSpPr/>
              <p:nvPr/>
            </p:nvSpPr>
            <p:spPr>
              <a:xfrm>
                <a:off x="2096797" y="293082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D497C04-A9E7-AA41-A961-BB75D0C88D25}"/>
                  </a:ext>
                </a:extLst>
              </p:cNvPr>
              <p:cNvSpPr/>
              <p:nvPr/>
            </p:nvSpPr>
            <p:spPr>
              <a:xfrm>
                <a:off x="2293676" y="29308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ACCEBC2-8664-1D47-8D47-0A08B18B6CBD}"/>
                  </a:ext>
                </a:extLst>
              </p:cNvPr>
              <p:cNvSpPr/>
              <p:nvPr/>
            </p:nvSpPr>
            <p:spPr>
              <a:xfrm>
                <a:off x="2490554" y="293082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316D9D0-9A26-D242-9B85-C205389CEDD5}"/>
                  </a:ext>
                </a:extLst>
              </p:cNvPr>
              <p:cNvSpPr/>
              <p:nvPr/>
            </p:nvSpPr>
            <p:spPr>
              <a:xfrm>
                <a:off x="718644" y="31082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0431BC5-240B-2B44-ABC8-B3EA3451309F}"/>
                  </a:ext>
                </a:extLst>
              </p:cNvPr>
              <p:cNvSpPr/>
              <p:nvPr/>
            </p:nvSpPr>
            <p:spPr>
              <a:xfrm>
                <a:off x="915523" y="31082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6D647DA-2367-4D4D-9F4D-7072697E97E5}"/>
                  </a:ext>
                </a:extLst>
              </p:cNvPr>
              <p:cNvSpPr/>
              <p:nvPr/>
            </p:nvSpPr>
            <p:spPr>
              <a:xfrm>
                <a:off x="1112402" y="310826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80C6370-E88D-964C-8531-651CD71ECA49}"/>
                  </a:ext>
                </a:extLst>
              </p:cNvPr>
              <p:cNvSpPr/>
              <p:nvPr/>
            </p:nvSpPr>
            <p:spPr>
              <a:xfrm>
                <a:off x="1309281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3A96D0-AB27-7C44-8010-C6B68E7D04D6}"/>
                  </a:ext>
                </a:extLst>
              </p:cNvPr>
              <p:cNvSpPr/>
              <p:nvPr/>
            </p:nvSpPr>
            <p:spPr>
              <a:xfrm>
                <a:off x="1506160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F53AEC6-41F5-574F-B2D1-E78D0112650A}"/>
                  </a:ext>
                </a:extLst>
              </p:cNvPr>
              <p:cNvSpPr/>
              <p:nvPr/>
            </p:nvSpPr>
            <p:spPr>
              <a:xfrm>
                <a:off x="1703039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7E735B4-9C8A-0A4F-BA93-A2582CF4DA1D}"/>
                  </a:ext>
                </a:extLst>
              </p:cNvPr>
              <p:cNvSpPr/>
              <p:nvPr/>
            </p:nvSpPr>
            <p:spPr>
              <a:xfrm>
                <a:off x="1899918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2F4FB12-4811-584F-B383-3DA85AA5D5CE}"/>
                  </a:ext>
                </a:extLst>
              </p:cNvPr>
              <p:cNvSpPr/>
              <p:nvPr/>
            </p:nvSpPr>
            <p:spPr>
              <a:xfrm>
                <a:off x="2096797" y="310826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5E0C64A-B8D3-5849-AC59-D30840413BE3}"/>
                  </a:ext>
                </a:extLst>
              </p:cNvPr>
              <p:cNvSpPr/>
              <p:nvPr/>
            </p:nvSpPr>
            <p:spPr>
              <a:xfrm>
                <a:off x="2293676" y="31082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6EE6AB7-0BD7-034A-9FBF-D3080A30EB99}"/>
                  </a:ext>
                </a:extLst>
              </p:cNvPr>
              <p:cNvSpPr/>
              <p:nvPr/>
            </p:nvSpPr>
            <p:spPr>
              <a:xfrm>
                <a:off x="2490554" y="310826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845E6B4-6529-5F44-BBB0-2E7CBAB3FDA6}"/>
                  </a:ext>
                </a:extLst>
              </p:cNvPr>
              <p:cNvSpPr/>
              <p:nvPr/>
            </p:nvSpPr>
            <p:spPr>
              <a:xfrm>
                <a:off x="718644" y="32857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1758CEF-2C6F-EA4A-8331-8A95291FDB68}"/>
                  </a:ext>
                </a:extLst>
              </p:cNvPr>
              <p:cNvSpPr/>
              <p:nvPr/>
            </p:nvSpPr>
            <p:spPr>
              <a:xfrm>
                <a:off x="915523" y="32857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765D4F7-4ADC-FD46-9645-3E224AD3A167}"/>
                  </a:ext>
                </a:extLst>
              </p:cNvPr>
              <p:cNvSpPr/>
              <p:nvPr/>
            </p:nvSpPr>
            <p:spPr>
              <a:xfrm>
                <a:off x="1112402" y="3285702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93C59CC-A7B1-924E-BF91-F91E5E7BCE6D}"/>
                  </a:ext>
                </a:extLst>
              </p:cNvPr>
              <p:cNvSpPr/>
              <p:nvPr/>
            </p:nvSpPr>
            <p:spPr>
              <a:xfrm>
                <a:off x="1309281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ED67212-36DF-BB42-815F-9E3783A0B84F}"/>
                  </a:ext>
                </a:extLst>
              </p:cNvPr>
              <p:cNvSpPr/>
              <p:nvPr/>
            </p:nvSpPr>
            <p:spPr>
              <a:xfrm>
                <a:off x="1506160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CF35808-B12E-4342-B422-080CD4F70AE8}"/>
                  </a:ext>
                </a:extLst>
              </p:cNvPr>
              <p:cNvSpPr/>
              <p:nvPr/>
            </p:nvSpPr>
            <p:spPr>
              <a:xfrm>
                <a:off x="1703039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592F73F-F519-CB42-B4CD-D21627BB6267}"/>
                  </a:ext>
                </a:extLst>
              </p:cNvPr>
              <p:cNvSpPr/>
              <p:nvPr/>
            </p:nvSpPr>
            <p:spPr>
              <a:xfrm>
                <a:off x="1899918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DC5BE8D-7187-3741-94D3-AE961AF7E57E}"/>
                  </a:ext>
                </a:extLst>
              </p:cNvPr>
              <p:cNvSpPr/>
              <p:nvPr/>
            </p:nvSpPr>
            <p:spPr>
              <a:xfrm>
                <a:off x="2096797" y="3285702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1851E137-0C23-8A4A-AC13-1053C6569E83}"/>
                  </a:ext>
                </a:extLst>
              </p:cNvPr>
              <p:cNvSpPr/>
              <p:nvPr/>
            </p:nvSpPr>
            <p:spPr>
              <a:xfrm>
                <a:off x="2293676" y="32857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2F000CE-80AE-B14A-90BF-509521A3591C}"/>
                  </a:ext>
                </a:extLst>
              </p:cNvPr>
              <p:cNvSpPr/>
              <p:nvPr/>
            </p:nvSpPr>
            <p:spPr>
              <a:xfrm>
                <a:off x="2490554" y="3285702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7EB84CA-37CE-E046-967A-9B24C9C22F91}"/>
                  </a:ext>
                </a:extLst>
              </p:cNvPr>
              <p:cNvSpPr/>
              <p:nvPr/>
            </p:nvSpPr>
            <p:spPr>
              <a:xfrm>
                <a:off x="718644" y="3463140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46873C2-D6DA-164A-A3ED-35340AF6FDED}"/>
                  </a:ext>
                </a:extLst>
              </p:cNvPr>
              <p:cNvSpPr/>
              <p:nvPr/>
            </p:nvSpPr>
            <p:spPr>
              <a:xfrm>
                <a:off x="915523" y="3463140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B89EE78-404D-584A-9F1D-848CD9ACED4D}"/>
                  </a:ext>
                </a:extLst>
              </p:cNvPr>
              <p:cNvSpPr/>
              <p:nvPr/>
            </p:nvSpPr>
            <p:spPr>
              <a:xfrm>
                <a:off x="1112402" y="3463140"/>
                <a:ext cx="112735" cy="1127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96EB9F-7B0E-3E4C-B7D9-E19F1DE132A2}"/>
                  </a:ext>
                </a:extLst>
              </p:cNvPr>
              <p:cNvSpPr/>
              <p:nvPr/>
            </p:nvSpPr>
            <p:spPr>
              <a:xfrm>
                <a:off x="1309281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553554B-C748-1E4D-923A-664929396C6E}"/>
                  </a:ext>
                </a:extLst>
              </p:cNvPr>
              <p:cNvSpPr/>
              <p:nvPr/>
            </p:nvSpPr>
            <p:spPr>
              <a:xfrm>
                <a:off x="1506160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528AC99-766E-E44E-82AB-A383B9B7F150}"/>
                  </a:ext>
                </a:extLst>
              </p:cNvPr>
              <p:cNvSpPr/>
              <p:nvPr/>
            </p:nvSpPr>
            <p:spPr>
              <a:xfrm>
                <a:off x="1703039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182C5FB-31B3-434E-BD56-F6CFB8779645}"/>
                  </a:ext>
                </a:extLst>
              </p:cNvPr>
              <p:cNvSpPr/>
              <p:nvPr/>
            </p:nvSpPr>
            <p:spPr>
              <a:xfrm>
                <a:off x="1899918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07415D3-1410-964C-AF80-094BD6B9BD14}"/>
                  </a:ext>
                </a:extLst>
              </p:cNvPr>
              <p:cNvSpPr/>
              <p:nvPr/>
            </p:nvSpPr>
            <p:spPr>
              <a:xfrm>
                <a:off x="2096797" y="3463140"/>
                <a:ext cx="112735" cy="1127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CF90703-876E-E541-9E75-102E5E4DC909}"/>
                  </a:ext>
                </a:extLst>
              </p:cNvPr>
              <p:cNvSpPr/>
              <p:nvPr/>
            </p:nvSpPr>
            <p:spPr>
              <a:xfrm>
                <a:off x="2293676" y="3463140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AEC6070-CF45-F84A-9941-EDEB812D8D23}"/>
                  </a:ext>
                </a:extLst>
              </p:cNvPr>
              <p:cNvSpPr/>
              <p:nvPr/>
            </p:nvSpPr>
            <p:spPr>
              <a:xfrm>
                <a:off x="2490554" y="3463140"/>
                <a:ext cx="112735" cy="11273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EE6584-3A82-6A48-A479-20118B53E1B2}"/>
                </a:ext>
              </a:extLst>
            </p:cNvPr>
            <p:cNvSpPr txBox="1"/>
            <p:nvPr/>
          </p:nvSpPr>
          <p:spPr>
            <a:xfrm>
              <a:off x="628650" y="35949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Section 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B2D8E2F-41DD-A246-8AA1-4BEC30016038}"/>
              </a:ext>
            </a:extLst>
          </p:cNvPr>
          <p:cNvGrpSpPr/>
          <p:nvPr/>
        </p:nvGrpSpPr>
        <p:grpSpPr>
          <a:xfrm>
            <a:off x="1320448" y="4968270"/>
            <a:ext cx="851043" cy="899171"/>
            <a:chOff x="3060787" y="1866182"/>
            <a:chExt cx="1985818" cy="209812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2677BA-A41E-4847-9113-1EB9AEAB4C6B}"/>
                </a:ext>
              </a:extLst>
            </p:cNvPr>
            <p:cNvSpPr/>
            <p:nvPr/>
          </p:nvSpPr>
          <p:spPr>
            <a:xfrm>
              <a:off x="3161960" y="186618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FA8EA73-19ED-994F-B7A3-A2EBFC6A2A74}"/>
                </a:ext>
              </a:extLst>
            </p:cNvPr>
            <p:cNvSpPr/>
            <p:nvPr/>
          </p:nvSpPr>
          <p:spPr>
            <a:xfrm>
              <a:off x="3358839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BA0D1D9-2175-1D4F-A72E-9516DC6397EB}"/>
                </a:ext>
              </a:extLst>
            </p:cNvPr>
            <p:cNvSpPr/>
            <p:nvPr/>
          </p:nvSpPr>
          <p:spPr>
            <a:xfrm>
              <a:off x="3555718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EACEE01-0168-8C4F-9EE9-DB8975E65127}"/>
                </a:ext>
              </a:extLst>
            </p:cNvPr>
            <p:cNvSpPr/>
            <p:nvPr/>
          </p:nvSpPr>
          <p:spPr>
            <a:xfrm>
              <a:off x="3752597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6215ED0-2E73-304F-A93A-41E1718E166A}"/>
                </a:ext>
              </a:extLst>
            </p:cNvPr>
            <p:cNvSpPr/>
            <p:nvPr/>
          </p:nvSpPr>
          <p:spPr>
            <a:xfrm>
              <a:off x="3949476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9A0DB49-DFF4-C440-AD23-488C717DD6D0}"/>
                </a:ext>
              </a:extLst>
            </p:cNvPr>
            <p:cNvSpPr/>
            <p:nvPr/>
          </p:nvSpPr>
          <p:spPr>
            <a:xfrm>
              <a:off x="4146355" y="18661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822FB0B-4983-EE4A-8DF3-B703CAE0ECA3}"/>
                </a:ext>
              </a:extLst>
            </p:cNvPr>
            <p:cNvSpPr/>
            <p:nvPr/>
          </p:nvSpPr>
          <p:spPr>
            <a:xfrm>
              <a:off x="4343234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81B13DA-6809-DB48-98DB-14DC5F08B439}"/>
                </a:ext>
              </a:extLst>
            </p:cNvPr>
            <p:cNvSpPr/>
            <p:nvPr/>
          </p:nvSpPr>
          <p:spPr>
            <a:xfrm>
              <a:off x="4540113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C4CE76-98EF-5041-884D-D9CE63B79BB1}"/>
                </a:ext>
              </a:extLst>
            </p:cNvPr>
            <p:cNvSpPr/>
            <p:nvPr/>
          </p:nvSpPr>
          <p:spPr>
            <a:xfrm>
              <a:off x="4736992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151483C-E104-1548-9F73-EAB3273B3482}"/>
                </a:ext>
              </a:extLst>
            </p:cNvPr>
            <p:cNvSpPr/>
            <p:nvPr/>
          </p:nvSpPr>
          <p:spPr>
            <a:xfrm>
              <a:off x="4933870" y="18661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A45085D-46F4-5E43-930E-046CF6E76063}"/>
                </a:ext>
              </a:extLst>
            </p:cNvPr>
            <p:cNvSpPr/>
            <p:nvPr/>
          </p:nvSpPr>
          <p:spPr>
            <a:xfrm>
              <a:off x="3161960" y="204362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2AED9A2-AF9A-8E48-9F1C-5E64FAFECB20}"/>
                </a:ext>
              </a:extLst>
            </p:cNvPr>
            <p:cNvSpPr/>
            <p:nvPr/>
          </p:nvSpPr>
          <p:spPr>
            <a:xfrm>
              <a:off x="3358839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F86CC41-5BA3-C142-B0EE-C8DB95CC70D0}"/>
                </a:ext>
              </a:extLst>
            </p:cNvPr>
            <p:cNvSpPr/>
            <p:nvPr/>
          </p:nvSpPr>
          <p:spPr>
            <a:xfrm>
              <a:off x="3555718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6F63D1F-96C7-6D49-9E5D-935FB4697148}"/>
                </a:ext>
              </a:extLst>
            </p:cNvPr>
            <p:cNvSpPr/>
            <p:nvPr/>
          </p:nvSpPr>
          <p:spPr>
            <a:xfrm>
              <a:off x="3752597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05A9A1A-A1A9-7344-88F4-CD03F831309E}"/>
                </a:ext>
              </a:extLst>
            </p:cNvPr>
            <p:cNvSpPr/>
            <p:nvPr/>
          </p:nvSpPr>
          <p:spPr>
            <a:xfrm>
              <a:off x="3949476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ADA421C-69BE-CC43-89A0-5C99E002C04F}"/>
                </a:ext>
              </a:extLst>
            </p:cNvPr>
            <p:cNvSpPr/>
            <p:nvPr/>
          </p:nvSpPr>
          <p:spPr>
            <a:xfrm>
              <a:off x="4146355" y="20436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1AA06BB-C1A3-CA45-A048-7DC5AF043F5C}"/>
                </a:ext>
              </a:extLst>
            </p:cNvPr>
            <p:cNvSpPr/>
            <p:nvPr/>
          </p:nvSpPr>
          <p:spPr>
            <a:xfrm>
              <a:off x="4343234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56234B3-CF78-E242-99EC-6346014BFA74}"/>
                </a:ext>
              </a:extLst>
            </p:cNvPr>
            <p:cNvSpPr/>
            <p:nvPr/>
          </p:nvSpPr>
          <p:spPr>
            <a:xfrm>
              <a:off x="4540113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C911BA8-5DDF-3742-9B32-EA9D42895444}"/>
                </a:ext>
              </a:extLst>
            </p:cNvPr>
            <p:cNvSpPr/>
            <p:nvPr/>
          </p:nvSpPr>
          <p:spPr>
            <a:xfrm>
              <a:off x="4736992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AB21E91-9561-344A-9777-702FDF6B70A7}"/>
                </a:ext>
              </a:extLst>
            </p:cNvPr>
            <p:cNvSpPr/>
            <p:nvPr/>
          </p:nvSpPr>
          <p:spPr>
            <a:xfrm>
              <a:off x="4933870" y="20436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2610DE4-503C-3D4B-B374-52B7685829BB}"/>
                </a:ext>
              </a:extLst>
            </p:cNvPr>
            <p:cNvSpPr/>
            <p:nvPr/>
          </p:nvSpPr>
          <p:spPr>
            <a:xfrm>
              <a:off x="3161960" y="222106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789840B-BDC1-2047-BAB0-8B82DFA50B93}"/>
                </a:ext>
              </a:extLst>
            </p:cNvPr>
            <p:cNvSpPr/>
            <p:nvPr/>
          </p:nvSpPr>
          <p:spPr>
            <a:xfrm>
              <a:off x="3358839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1DA5058-2E66-404A-AD1A-4E874C5A2B3F}"/>
                </a:ext>
              </a:extLst>
            </p:cNvPr>
            <p:cNvSpPr/>
            <p:nvPr/>
          </p:nvSpPr>
          <p:spPr>
            <a:xfrm>
              <a:off x="3555718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8DBCEF9-DBF7-EF43-A669-64597B35A802}"/>
                </a:ext>
              </a:extLst>
            </p:cNvPr>
            <p:cNvSpPr/>
            <p:nvPr/>
          </p:nvSpPr>
          <p:spPr>
            <a:xfrm>
              <a:off x="3752597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97BE0BC-E3E9-704B-96C2-246408C432E2}"/>
                </a:ext>
              </a:extLst>
            </p:cNvPr>
            <p:cNvSpPr/>
            <p:nvPr/>
          </p:nvSpPr>
          <p:spPr>
            <a:xfrm>
              <a:off x="3949476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1BAEF0B-5151-BF48-97DE-A72D63A3EE12}"/>
                </a:ext>
              </a:extLst>
            </p:cNvPr>
            <p:cNvSpPr/>
            <p:nvPr/>
          </p:nvSpPr>
          <p:spPr>
            <a:xfrm>
              <a:off x="4146355" y="22210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21F9CE9-8B0A-E94D-A507-E23CC125B13B}"/>
                </a:ext>
              </a:extLst>
            </p:cNvPr>
            <p:cNvSpPr/>
            <p:nvPr/>
          </p:nvSpPr>
          <p:spPr>
            <a:xfrm>
              <a:off x="4343234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0CA48E9-35F8-A94C-A35A-8A548A67D0B7}"/>
                </a:ext>
              </a:extLst>
            </p:cNvPr>
            <p:cNvSpPr/>
            <p:nvPr/>
          </p:nvSpPr>
          <p:spPr>
            <a:xfrm>
              <a:off x="4540113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F0CCAA0-8AA4-B54E-821E-503C1CA29390}"/>
                </a:ext>
              </a:extLst>
            </p:cNvPr>
            <p:cNvSpPr/>
            <p:nvPr/>
          </p:nvSpPr>
          <p:spPr>
            <a:xfrm>
              <a:off x="4736992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8F3F7E3-43AD-4243-A359-DF1053D6666E}"/>
                </a:ext>
              </a:extLst>
            </p:cNvPr>
            <p:cNvSpPr/>
            <p:nvPr/>
          </p:nvSpPr>
          <p:spPr>
            <a:xfrm>
              <a:off x="4933870" y="22210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DFC119-E401-6449-B7E1-6230FE81862E}"/>
                </a:ext>
              </a:extLst>
            </p:cNvPr>
            <p:cNvSpPr/>
            <p:nvPr/>
          </p:nvSpPr>
          <p:spPr>
            <a:xfrm>
              <a:off x="3161960" y="239850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7D2AF72C-5F24-7E49-B94D-47637452DE1B}"/>
                </a:ext>
              </a:extLst>
            </p:cNvPr>
            <p:cNvSpPr/>
            <p:nvPr/>
          </p:nvSpPr>
          <p:spPr>
            <a:xfrm>
              <a:off x="3358839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687E5236-0DAC-F447-A876-4B9953CB2C92}"/>
                </a:ext>
              </a:extLst>
            </p:cNvPr>
            <p:cNvSpPr/>
            <p:nvPr/>
          </p:nvSpPr>
          <p:spPr>
            <a:xfrm>
              <a:off x="3555718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18C70DC-F7A9-8D44-81F0-2BCC04561D4C}"/>
                </a:ext>
              </a:extLst>
            </p:cNvPr>
            <p:cNvSpPr/>
            <p:nvPr/>
          </p:nvSpPr>
          <p:spPr>
            <a:xfrm>
              <a:off x="3752597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2F10E97-496C-8A4E-A297-06E6D2B816F4}"/>
                </a:ext>
              </a:extLst>
            </p:cNvPr>
            <p:cNvSpPr/>
            <p:nvPr/>
          </p:nvSpPr>
          <p:spPr>
            <a:xfrm>
              <a:off x="3949476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73E1D9C-0D4A-C646-8D6E-CB1F5C76EAEF}"/>
                </a:ext>
              </a:extLst>
            </p:cNvPr>
            <p:cNvSpPr/>
            <p:nvPr/>
          </p:nvSpPr>
          <p:spPr>
            <a:xfrm>
              <a:off x="4146355" y="23985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D3E15CD-44D0-9445-8D54-D07DC8128713}"/>
                </a:ext>
              </a:extLst>
            </p:cNvPr>
            <p:cNvSpPr/>
            <p:nvPr/>
          </p:nvSpPr>
          <p:spPr>
            <a:xfrm>
              <a:off x="4343234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85AECA3-B65E-8A4E-8914-253DEF4C0969}"/>
                </a:ext>
              </a:extLst>
            </p:cNvPr>
            <p:cNvSpPr/>
            <p:nvPr/>
          </p:nvSpPr>
          <p:spPr>
            <a:xfrm>
              <a:off x="4540113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8B3D0149-F84E-4C40-9A30-9E7ECD58FEAA}"/>
                </a:ext>
              </a:extLst>
            </p:cNvPr>
            <p:cNvSpPr/>
            <p:nvPr/>
          </p:nvSpPr>
          <p:spPr>
            <a:xfrm>
              <a:off x="4736992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ADA7DD2-34BC-204B-99AF-1710A06296D3}"/>
                </a:ext>
              </a:extLst>
            </p:cNvPr>
            <p:cNvSpPr/>
            <p:nvPr/>
          </p:nvSpPr>
          <p:spPr>
            <a:xfrm>
              <a:off x="4933870" y="23985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ED80BE6-358A-2046-9091-1CB38022DD6B}"/>
                </a:ext>
              </a:extLst>
            </p:cNvPr>
            <p:cNvSpPr/>
            <p:nvPr/>
          </p:nvSpPr>
          <p:spPr>
            <a:xfrm>
              <a:off x="3161960" y="257594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50DFE592-BB03-174D-9388-EAEA17CEE42B}"/>
                </a:ext>
              </a:extLst>
            </p:cNvPr>
            <p:cNvSpPr/>
            <p:nvPr/>
          </p:nvSpPr>
          <p:spPr>
            <a:xfrm>
              <a:off x="3358839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5ECD996C-0DE0-714E-8372-721A13CE242B}"/>
                </a:ext>
              </a:extLst>
            </p:cNvPr>
            <p:cNvSpPr/>
            <p:nvPr/>
          </p:nvSpPr>
          <p:spPr>
            <a:xfrm>
              <a:off x="3555718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E7D3652-DF29-2D4B-88B6-67BBC1BC8B55}"/>
                </a:ext>
              </a:extLst>
            </p:cNvPr>
            <p:cNvSpPr/>
            <p:nvPr/>
          </p:nvSpPr>
          <p:spPr>
            <a:xfrm>
              <a:off x="3752597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96588BA-7212-1F45-B264-0D8E7ACCC8B8}"/>
                </a:ext>
              </a:extLst>
            </p:cNvPr>
            <p:cNvSpPr/>
            <p:nvPr/>
          </p:nvSpPr>
          <p:spPr>
            <a:xfrm>
              <a:off x="3949476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E011CE8-5C18-AF4F-A684-374204E51EF8}"/>
                </a:ext>
              </a:extLst>
            </p:cNvPr>
            <p:cNvSpPr/>
            <p:nvPr/>
          </p:nvSpPr>
          <p:spPr>
            <a:xfrm>
              <a:off x="4146355" y="257594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B621955-AFDB-DB42-99FB-9D56F876633E}"/>
                </a:ext>
              </a:extLst>
            </p:cNvPr>
            <p:cNvSpPr/>
            <p:nvPr/>
          </p:nvSpPr>
          <p:spPr>
            <a:xfrm>
              <a:off x="4343234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9C2BACD-9622-DE47-9A82-AC3E57A300CD}"/>
                </a:ext>
              </a:extLst>
            </p:cNvPr>
            <p:cNvSpPr/>
            <p:nvPr/>
          </p:nvSpPr>
          <p:spPr>
            <a:xfrm>
              <a:off x="4540113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C04A01C8-6F07-274C-A02C-4A6CBC0AF363}"/>
                </a:ext>
              </a:extLst>
            </p:cNvPr>
            <p:cNvSpPr/>
            <p:nvPr/>
          </p:nvSpPr>
          <p:spPr>
            <a:xfrm>
              <a:off x="4736992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E627CE0-7A71-0748-BDAF-F60523669885}"/>
                </a:ext>
              </a:extLst>
            </p:cNvPr>
            <p:cNvSpPr/>
            <p:nvPr/>
          </p:nvSpPr>
          <p:spPr>
            <a:xfrm>
              <a:off x="4933870" y="257594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2EB6F4F-4B38-214F-B311-E7ED86831B56}"/>
                </a:ext>
              </a:extLst>
            </p:cNvPr>
            <p:cNvSpPr/>
            <p:nvPr/>
          </p:nvSpPr>
          <p:spPr>
            <a:xfrm>
              <a:off x="3161960" y="275338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8EC0952-BF36-9647-AF07-0E465C477D94}"/>
                </a:ext>
              </a:extLst>
            </p:cNvPr>
            <p:cNvSpPr/>
            <p:nvPr/>
          </p:nvSpPr>
          <p:spPr>
            <a:xfrm>
              <a:off x="3358839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A624C2C3-6B70-604C-A932-48DD86290EA3}"/>
                </a:ext>
              </a:extLst>
            </p:cNvPr>
            <p:cNvSpPr/>
            <p:nvPr/>
          </p:nvSpPr>
          <p:spPr>
            <a:xfrm>
              <a:off x="3555718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CB92398-3680-0B40-BE96-AB63F1EB863E}"/>
                </a:ext>
              </a:extLst>
            </p:cNvPr>
            <p:cNvSpPr/>
            <p:nvPr/>
          </p:nvSpPr>
          <p:spPr>
            <a:xfrm>
              <a:off x="3752597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274A9EF-61A2-274A-BFCB-0010737E19C2}"/>
                </a:ext>
              </a:extLst>
            </p:cNvPr>
            <p:cNvSpPr/>
            <p:nvPr/>
          </p:nvSpPr>
          <p:spPr>
            <a:xfrm>
              <a:off x="3949476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F43FF1C-D047-BD4F-A3A7-DC4DECB1EB2D}"/>
                </a:ext>
              </a:extLst>
            </p:cNvPr>
            <p:cNvSpPr/>
            <p:nvPr/>
          </p:nvSpPr>
          <p:spPr>
            <a:xfrm>
              <a:off x="4146355" y="275338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0A1CB07-ED4A-384D-9836-DBD2A49CA88F}"/>
                </a:ext>
              </a:extLst>
            </p:cNvPr>
            <p:cNvSpPr/>
            <p:nvPr/>
          </p:nvSpPr>
          <p:spPr>
            <a:xfrm>
              <a:off x="4343234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4538F48-F463-0943-B0EB-F42385770C2D}"/>
                </a:ext>
              </a:extLst>
            </p:cNvPr>
            <p:cNvSpPr/>
            <p:nvPr/>
          </p:nvSpPr>
          <p:spPr>
            <a:xfrm>
              <a:off x="4540113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3DF185C-A33B-564B-ADC1-178542806666}"/>
                </a:ext>
              </a:extLst>
            </p:cNvPr>
            <p:cNvSpPr/>
            <p:nvPr/>
          </p:nvSpPr>
          <p:spPr>
            <a:xfrm>
              <a:off x="4736992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D9D1ED5-A948-8443-BD9A-9B3AF6B0710E}"/>
                </a:ext>
              </a:extLst>
            </p:cNvPr>
            <p:cNvSpPr/>
            <p:nvPr/>
          </p:nvSpPr>
          <p:spPr>
            <a:xfrm>
              <a:off x="4933870" y="275338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3505E2B-7436-B74F-AC69-5AC30B557388}"/>
                </a:ext>
              </a:extLst>
            </p:cNvPr>
            <p:cNvSpPr/>
            <p:nvPr/>
          </p:nvSpPr>
          <p:spPr>
            <a:xfrm>
              <a:off x="3161960" y="293082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165E759-E01D-4545-9450-940615D8D2C6}"/>
                </a:ext>
              </a:extLst>
            </p:cNvPr>
            <p:cNvSpPr/>
            <p:nvPr/>
          </p:nvSpPr>
          <p:spPr>
            <a:xfrm>
              <a:off x="3358839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97DA64E-1239-1B48-B2BE-8A297ED28ABF}"/>
                </a:ext>
              </a:extLst>
            </p:cNvPr>
            <p:cNvSpPr/>
            <p:nvPr/>
          </p:nvSpPr>
          <p:spPr>
            <a:xfrm>
              <a:off x="3555718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E69B9C4-C4A7-A544-8BC1-7EF0E6177B73}"/>
                </a:ext>
              </a:extLst>
            </p:cNvPr>
            <p:cNvSpPr/>
            <p:nvPr/>
          </p:nvSpPr>
          <p:spPr>
            <a:xfrm>
              <a:off x="3752597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D23E1E3-3B00-F34A-8C69-F7E908F87C5D}"/>
                </a:ext>
              </a:extLst>
            </p:cNvPr>
            <p:cNvSpPr/>
            <p:nvPr/>
          </p:nvSpPr>
          <p:spPr>
            <a:xfrm>
              <a:off x="3949476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528DCA4F-2414-774C-B20A-E2C4A4CB277D}"/>
                </a:ext>
              </a:extLst>
            </p:cNvPr>
            <p:cNvSpPr/>
            <p:nvPr/>
          </p:nvSpPr>
          <p:spPr>
            <a:xfrm>
              <a:off x="4146355" y="293082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8C8FF14-EE41-9D40-B671-95651B71C789}"/>
                </a:ext>
              </a:extLst>
            </p:cNvPr>
            <p:cNvSpPr/>
            <p:nvPr/>
          </p:nvSpPr>
          <p:spPr>
            <a:xfrm>
              <a:off x="4343234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50F074D2-748D-7846-9F23-798968A693B2}"/>
                </a:ext>
              </a:extLst>
            </p:cNvPr>
            <p:cNvSpPr/>
            <p:nvPr/>
          </p:nvSpPr>
          <p:spPr>
            <a:xfrm>
              <a:off x="4540113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5BEE0DC-B2A1-5948-93DD-4F2DAF4B1F3C}"/>
                </a:ext>
              </a:extLst>
            </p:cNvPr>
            <p:cNvSpPr/>
            <p:nvPr/>
          </p:nvSpPr>
          <p:spPr>
            <a:xfrm>
              <a:off x="4736992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1CB8259-0EFD-704E-B986-AA6BFACBB087}"/>
                </a:ext>
              </a:extLst>
            </p:cNvPr>
            <p:cNvSpPr/>
            <p:nvPr/>
          </p:nvSpPr>
          <p:spPr>
            <a:xfrm>
              <a:off x="4933870" y="293082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C78F2CF-F5D3-4045-BD18-588E7A22912C}"/>
                </a:ext>
              </a:extLst>
            </p:cNvPr>
            <p:cNvSpPr/>
            <p:nvPr/>
          </p:nvSpPr>
          <p:spPr>
            <a:xfrm>
              <a:off x="3161960" y="310826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A0E8C98-1FFF-6D4E-849F-1CC4C75AA9B6}"/>
                </a:ext>
              </a:extLst>
            </p:cNvPr>
            <p:cNvSpPr/>
            <p:nvPr/>
          </p:nvSpPr>
          <p:spPr>
            <a:xfrm>
              <a:off x="3358839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5C8A54B-0133-D943-BFA1-457C5011DCAD}"/>
                </a:ext>
              </a:extLst>
            </p:cNvPr>
            <p:cNvSpPr/>
            <p:nvPr/>
          </p:nvSpPr>
          <p:spPr>
            <a:xfrm>
              <a:off x="3555718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908D7D4-BE44-E942-97EC-B3BABFDD7B09}"/>
                </a:ext>
              </a:extLst>
            </p:cNvPr>
            <p:cNvSpPr/>
            <p:nvPr/>
          </p:nvSpPr>
          <p:spPr>
            <a:xfrm>
              <a:off x="3752597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77C9391-BDFE-EA4B-82F7-147BD4D9F24C}"/>
                </a:ext>
              </a:extLst>
            </p:cNvPr>
            <p:cNvSpPr/>
            <p:nvPr/>
          </p:nvSpPr>
          <p:spPr>
            <a:xfrm>
              <a:off x="3949476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3159E57-328F-3840-BA54-9B84E4D5CB87}"/>
                </a:ext>
              </a:extLst>
            </p:cNvPr>
            <p:cNvSpPr/>
            <p:nvPr/>
          </p:nvSpPr>
          <p:spPr>
            <a:xfrm>
              <a:off x="4146355" y="310826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67E895CC-9F71-2A46-98A6-D5C91DE7B62F}"/>
                </a:ext>
              </a:extLst>
            </p:cNvPr>
            <p:cNvSpPr/>
            <p:nvPr/>
          </p:nvSpPr>
          <p:spPr>
            <a:xfrm>
              <a:off x="4343234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C64D557-3EDA-1B44-A5BA-B5BCF872EE4F}"/>
                </a:ext>
              </a:extLst>
            </p:cNvPr>
            <p:cNvSpPr/>
            <p:nvPr/>
          </p:nvSpPr>
          <p:spPr>
            <a:xfrm>
              <a:off x="4540113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72262E6-9C9B-994C-AE13-5FC10477A673}"/>
                </a:ext>
              </a:extLst>
            </p:cNvPr>
            <p:cNvSpPr/>
            <p:nvPr/>
          </p:nvSpPr>
          <p:spPr>
            <a:xfrm>
              <a:off x="4736992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E2AA97A-0F56-A342-95A2-4907875A3AAA}"/>
                </a:ext>
              </a:extLst>
            </p:cNvPr>
            <p:cNvSpPr/>
            <p:nvPr/>
          </p:nvSpPr>
          <p:spPr>
            <a:xfrm>
              <a:off x="4933870" y="310826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3BBCB38-1F06-9949-9B08-55043019C6CD}"/>
                </a:ext>
              </a:extLst>
            </p:cNvPr>
            <p:cNvSpPr/>
            <p:nvPr/>
          </p:nvSpPr>
          <p:spPr>
            <a:xfrm>
              <a:off x="3161960" y="3285702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755214F-1303-8544-A5B1-D93944697B97}"/>
                </a:ext>
              </a:extLst>
            </p:cNvPr>
            <p:cNvSpPr/>
            <p:nvPr/>
          </p:nvSpPr>
          <p:spPr>
            <a:xfrm>
              <a:off x="3358839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96722F01-7B9A-C244-8EE5-315181662846}"/>
                </a:ext>
              </a:extLst>
            </p:cNvPr>
            <p:cNvSpPr/>
            <p:nvPr/>
          </p:nvSpPr>
          <p:spPr>
            <a:xfrm>
              <a:off x="3555718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5B777FE-988B-AB4B-BB93-1E07F3673D05}"/>
                </a:ext>
              </a:extLst>
            </p:cNvPr>
            <p:cNvSpPr/>
            <p:nvPr/>
          </p:nvSpPr>
          <p:spPr>
            <a:xfrm>
              <a:off x="3752597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3754F9E5-A66E-264B-8B5E-B23813077C3D}"/>
                </a:ext>
              </a:extLst>
            </p:cNvPr>
            <p:cNvSpPr/>
            <p:nvPr/>
          </p:nvSpPr>
          <p:spPr>
            <a:xfrm>
              <a:off x="3949476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6885217-EE7E-9942-B4C1-8091E637496E}"/>
                </a:ext>
              </a:extLst>
            </p:cNvPr>
            <p:cNvSpPr/>
            <p:nvPr/>
          </p:nvSpPr>
          <p:spPr>
            <a:xfrm>
              <a:off x="4146355" y="3285702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C4774A2-4746-3849-A69E-D0E368456B8D}"/>
                </a:ext>
              </a:extLst>
            </p:cNvPr>
            <p:cNvSpPr/>
            <p:nvPr/>
          </p:nvSpPr>
          <p:spPr>
            <a:xfrm>
              <a:off x="4343234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6704BFA-554E-9248-807F-47C0E14654FE}"/>
                </a:ext>
              </a:extLst>
            </p:cNvPr>
            <p:cNvSpPr/>
            <p:nvPr/>
          </p:nvSpPr>
          <p:spPr>
            <a:xfrm>
              <a:off x="4540113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FB01C3F-87DC-3640-B871-547A9C1E7F71}"/>
                </a:ext>
              </a:extLst>
            </p:cNvPr>
            <p:cNvSpPr/>
            <p:nvPr/>
          </p:nvSpPr>
          <p:spPr>
            <a:xfrm>
              <a:off x="4736992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DB206AD-68D5-BF4D-A69B-6D93C276A1A9}"/>
                </a:ext>
              </a:extLst>
            </p:cNvPr>
            <p:cNvSpPr/>
            <p:nvPr/>
          </p:nvSpPr>
          <p:spPr>
            <a:xfrm>
              <a:off x="4933870" y="3285702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92D35BA-03B0-E74C-9B34-226AB338C6C3}"/>
                </a:ext>
              </a:extLst>
            </p:cNvPr>
            <p:cNvSpPr/>
            <p:nvPr/>
          </p:nvSpPr>
          <p:spPr>
            <a:xfrm>
              <a:off x="3161960" y="346314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6C128883-2792-424F-AB52-0F47E693B41D}"/>
                </a:ext>
              </a:extLst>
            </p:cNvPr>
            <p:cNvSpPr/>
            <p:nvPr/>
          </p:nvSpPr>
          <p:spPr>
            <a:xfrm>
              <a:off x="3358839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E36EA6B-75B9-A749-A7C3-BA7614EB1779}"/>
                </a:ext>
              </a:extLst>
            </p:cNvPr>
            <p:cNvSpPr/>
            <p:nvPr/>
          </p:nvSpPr>
          <p:spPr>
            <a:xfrm>
              <a:off x="3555718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5A30325-EE3D-F640-9CFC-DD2D557BDEDA}"/>
                </a:ext>
              </a:extLst>
            </p:cNvPr>
            <p:cNvSpPr/>
            <p:nvPr/>
          </p:nvSpPr>
          <p:spPr>
            <a:xfrm>
              <a:off x="3752597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41C811E-7A42-9840-94DB-B3844FDB095F}"/>
                </a:ext>
              </a:extLst>
            </p:cNvPr>
            <p:cNvSpPr/>
            <p:nvPr/>
          </p:nvSpPr>
          <p:spPr>
            <a:xfrm>
              <a:off x="3949476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CE6D9C4E-4A61-0749-8ECE-7B081459A0C2}"/>
                </a:ext>
              </a:extLst>
            </p:cNvPr>
            <p:cNvSpPr/>
            <p:nvPr/>
          </p:nvSpPr>
          <p:spPr>
            <a:xfrm>
              <a:off x="4146355" y="346314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83A78EAB-5426-6845-B78B-F10E49276D29}"/>
                </a:ext>
              </a:extLst>
            </p:cNvPr>
            <p:cNvSpPr/>
            <p:nvPr/>
          </p:nvSpPr>
          <p:spPr>
            <a:xfrm>
              <a:off x="4343234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C4D5AD3-CB4F-2349-A476-FA1FAFBCB613}"/>
                </a:ext>
              </a:extLst>
            </p:cNvPr>
            <p:cNvSpPr/>
            <p:nvPr/>
          </p:nvSpPr>
          <p:spPr>
            <a:xfrm>
              <a:off x="4540113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B89BDF2-2C32-2D44-AE98-1FEEA667705D}"/>
                </a:ext>
              </a:extLst>
            </p:cNvPr>
            <p:cNvSpPr/>
            <p:nvPr/>
          </p:nvSpPr>
          <p:spPr>
            <a:xfrm>
              <a:off x="4736992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DA2E2C0-1013-224F-BB8B-D561B0AAB772}"/>
                </a:ext>
              </a:extLst>
            </p:cNvPr>
            <p:cNvSpPr/>
            <p:nvPr/>
          </p:nvSpPr>
          <p:spPr>
            <a:xfrm>
              <a:off x="4933870" y="346314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35B8CB8-9387-A54F-9322-8355DB465157}"/>
                </a:ext>
              </a:extLst>
            </p:cNvPr>
            <p:cNvSpPr txBox="1"/>
            <p:nvPr/>
          </p:nvSpPr>
          <p:spPr>
            <a:xfrm>
              <a:off x="3060787" y="35949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Section 2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0425024-43C1-274F-8B2E-45A332CD51A4}"/>
              </a:ext>
            </a:extLst>
          </p:cNvPr>
          <p:cNvGrpSpPr/>
          <p:nvPr/>
        </p:nvGrpSpPr>
        <p:grpSpPr>
          <a:xfrm>
            <a:off x="2436112" y="4978106"/>
            <a:ext cx="814044" cy="892851"/>
            <a:chOff x="5580606" y="1880930"/>
            <a:chExt cx="1899484" cy="2083372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535E5E3A-877F-014A-98C7-9DA5B36740EE}"/>
                </a:ext>
              </a:extLst>
            </p:cNvPr>
            <p:cNvSpPr/>
            <p:nvPr/>
          </p:nvSpPr>
          <p:spPr>
            <a:xfrm>
              <a:off x="5595445" y="18809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E949BBE-77A9-3A4C-902A-29FB40436D21}"/>
                </a:ext>
              </a:extLst>
            </p:cNvPr>
            <p:cNvSpPr/>
            <p:nvPr/>
          </p:nvSpPr>
          <p:spPr>
            <a:xfrm>
              <a:off x="5792324" y="18809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A77AC16-BCAE-524D-B4A6-2A4BAAB2930C}"/>
                </a:ext>
              </a:extLst>
            </p:cNvPr>
            <p:cNvSpPr/>
            <p:nvPr/>
          </p:nvSpPr>
          <p:spPr>
            <a:xfrm>
              <a:off x="5989203" y="18809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E46F2AC-C1D4-DF40-A26B-BBD37AB43DCC}"/>
                </a:ext>
              </a:extLst>
            </p:cNvPr>
            <p:cNvSpPr/>
            <p:nvPr/>
          </p:nvSpPr>
          <p:spPr>
            <a:xfrm>
              <a:off x="6186082" y="18809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BD5F6C5-64BD-D447-BBD2-0B7116CB6888}"/>
                </a:ext>
              </a:extLst>
            </p:cNvPr>
            <p:cNvSpPr/>
            <p:nvPr/>
          </p:nvSpPr>
          <p:spPr>
            <a:xfrm>
              <a:off x="6382961" y="18809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61639B6-1D98-6E43-9413-B8445D52C57B}"/>
                </a:ext>
              </a:extLst>
            </p:cNvPr>
            <p:cNvSpPr/>
            <p:nvPr/>
          </p:nvSpPr>
          <p:spPr>
            <a:xfrm>
              <a:off x="6579840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49406AB-3643-524E-B68D-19745659E02F}"/>
                </a:ext>
              </a:extLst>
            </p:cNvPr>
            <p:cNvSpPr/>
            <p:nvPr/>
          </p:nvSpPr>
          <p:spPr>
            <a:xfrm>
              <a:off x="6776719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8782A07-21EF-A148-80CF-C1275B8543AE}"/>
                </a:ext>
              </a:extLst>
            </p:cNvPr>
            <p:cNvSpPr/>
            <p:nvPr/>
          </p:nvSpPr>
          <p:spPr>
            <a:xfrm>
              <a:off x="6973598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34B0783A-0BB6-A946-94C0-DD66FD769A0A}"/>
                </a:ext>
              </a:extLst>
            </p:cNvPr>
            <p:cNvSpPr/>
            <p:nvPr/>
          </p:nvSpPr>
          <p:spPr>
            <a:xfrm>
              <a:off x="7170477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2CE5CAA-B856-0A4F-89A1-869501798CFD}"/>
                </a:ext>
              </a:extLst>
            </p:cNvPr>
            <p:cNvSpPr/>
            <p:nvPr/>
          </p:nvSpPr>
          <p:spPr>
            <a:xfrm>
              <a:off x="7367355" y="18809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E9D06A3-F433-A24E-8044-1844043C1EEC}"/>
                </a:ext>
              </a:extLst>
            </p:cNvPr>
            <p:cNvSpPr/>
            <p:nvPr/>
          </p:nvSpPr>
          <p:spPr>
            <a:xfrm>
              <a:off x="5595445" y="20583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3A0F0EAA-025C-2E45-B3C0-73710B09338C}"/>
                </a:ext>
              </a:extLst>
            </p:cNvPr>
            <p:cNvSpPr/>
            <p:nvPr/>
          </p:nvSpPr>
          <p:spPr>
            <a:xfrm>
              <a:off x="5792324" y="20583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695882C-B1A7-144C-94B0-67D87C4CEBBB}"/>
                </a:ext>
              </a:extLst>
            </p:cNvPr>
            <p:cNvSpPr/>
            <p:nvPr/>
          </p:nvSpPr>
          <p:spPr>
            <a:xfrm>
              <a:off x="5989203" y="20583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980054C-1AF4-C040-AFEB-9DD7D127B4AA}"/>
                </a:ext>
              </a:extLst>
            </p:cNvPr>
            <p:cNvSpPr/>
            <p:nvPr/>
          </p:nvSpPr>
          <p:spPr>
            <a:xfrm>
              <a:off x="6186082" y="20583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8F6750B-3EDF-BD41-A5E8-3D9E51D82260}"/>
                </a:ext>
              </a:extLst>
            </p:cNvPr>
            <p:cNvSpPr/>
            <p:nvPr/>
          </p:nvSpPr>
          <p:spPr>
            <a:xfrm>
              <a:off x="6382961" y="20583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21AD8A9D-A23E-954E-A03D-ECC9A3929762}"/>
                </a:ext>
              </a:extLst>
            </p:cNvPr>
            <p:cNvSpPr/>
            <p:nvPr/>
          </p:nvSpPr>
          <p:spPr>
            <a:xfrm>
              <a:off x="6579840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7677FD7C-F79E-CD4A-8943-DF3350C011DD}"/>
                </a:ext>
              </a:extLst>
            </p:cNvPr>
            <p:cNvSpPr/>
            <p:nvPr/>
          </p:nvSpPr>
          <p:spPr>
            <a:xfrm>
              <a:off x="6776719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3A950FE4-E219-2244-ACDF-2398558F6DF6}"/>
                </a:ext>
              </a:extLst>
            </p:cNvPr>
            <p:cNvSpPr/>
            <p:nvPr/>
          </p:nvSpPr>
          <p:spPr>
            <a:xfrm>
              <a:off x="6973598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F098775-CC4B-9643-A77E-ECC6F4B9A1C4}"/>
                </a:ext>
              </a:extLst>
            </p:cNvPr>
            <p:cNvSpPr/>
            <p:nvPr/>
          </p:nvSpPr>
          <p:spPr>
            <a:xfrm>
              <a:off x="7170477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981B2529-D80C-C046-826C-CCE69BD4025F}"/>
                </a:ext>
              </a:extLst>
            </p:cNvPr>
            <p:cNvSpPr/>
            <p:nvPr/>
          </p:nvSpPr>
          <p:spPr>
            <a:xfrm>
              <a:off x="7367355" y="20583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C4E9BB8-7AAC-8044-A7D0-9CB8A05E7A2C}"/>
                </a:ext>
              </a:extLst>
            </p:cNvPr>
            <p:cNvSpPr/>
            <p:nvPr/>
          </p:nvSpPr>
          <p:spPr>
            <a:xfrm>
              <a:off x="5595445" y="22358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1FC198C-BFBE-1C44-B3F4-7A0631C786F2}"/>
                </a:ext>
              </a:extLst>
            </p:cNvPr>
            <p:cNvSpPr/>
            <p:nvPr/>
          </p:nvSpPr>
          <p:spPr>
            <a:xfrm>
              <a:off x="5792324" y="22358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0FA7511-7976-074B-9816-D9C0D1C63F04}"/>
                </a:ext>
              </a:extLst>
            </p:cNvPr>
            <p:cNvSpPr/>
            <p:nvPr/>
          </p:nvSpPr>
          <p:spPr>
            <a:xfrm>
              <a:off x="5989203" y="22358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9733AE3D-A942-5A44-97D7-81A6864981BD}"/>
                </a:ext>
              </a:extLst>
            </p:cNvPr>
            <p:cNvSpPr/>
            <p:nvPr/>
          </p:nvSpPr>
          <p:spPr>
            <a:xfrm>
              <a:off x="6186082" y="22358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2B35883-AD20-1241-ABDA-499604842005}"/>
                </a:ext>
              </a:extLst>
            </p:cNvPr>
            <p:cNvSpPr/>
            <p:nvPr/>
          </p:nvSpPr>
          <p:spPr>
            <a:xfrm>
              <a:off x="6382961" y="22358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18B4FB60-1F29-294C-B4D9-DC2F7BE4BA6C}"/>
                </a:ext>
              </a:extLst>
            </p:cNvPr>
            <p:cNvSpPr/>
            <p:nvPr/>
          </p:nvSpPr>
          <p:spPr>
            <a:xfrm>
              <a:off x="6579840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DF4DE61F-7504-094A-A2B4-B2D114B102A2}"/>
                </a:ext>
              </a:extLst>
            </p:cNvPr>
            <p:cNvSpPr/>
            <p:nvPr/>
          </p:nvSpPr>
          <p:spPr>
            <a:xfrm>
              <a:off x="6776719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1BB5EA3E-0BFB-EE4E-81F5-ECFF9FA7FFD4}"/>
                </a:ext>
              </a:extLst>
            </p:cNvPr>
            <p:cNvSpPr/>
            <p:nvPr/>
          </p:nvSpPr>
          <p:spPr>
            <a:xfrm>
              <a:off x="6973598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C5E833F-6EDE-7D44-A4D9-B5CA9E82C407}"/>
                </a:ext>
              </a:extLst>
            </p:cNvPr>
            <p:cNvSpPr/>
            <p:nvPr/>
          </p:nvSpPr>
          <p:spPr>
            <a:xfrm>
              <a:off x="7170477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C0526EEF-BC2B-8443-87AD-81450BE14500}"/>
                </a:ext>
              </a:extLst>
            </p:cNvPr>
            <p:cNvSpPr/>
            <p:nvPr/>
          </p:nvSpPr>
          <p:spPr>
            <a:xfrm>
              <a:off x="7367355" y="22358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4002DA69-9160-404B-A169-02E659233B96}"/>
                </a:ext>
              </a:extLst>
            </p:cNvPr>
            <p:cNvSpPr/>
            <p:nvPr/>
          </p:nvSpPr>
          <p:spPr>
            <a:xfrm>
              <a:off x="5595445" y="24132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428B666-26BE-B743-B828-828E3FC9E64D}"/>
                </a:ext>
              </a:extLst>
            </p:cNvPr>
            <p:cNvSpPr/>
            <p:nvPr/>
          </p:nvSpPr>
          <p:spPr>
            <a:xfrm>
              <a:off x="5792324" y="24132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13AA88A-25B0-594C-A983-980E7A8F897A}"/>
                </a:ext>
              </a:extLst>
            </p:cNvPr>
            <p:cNvSpPr/>
            <p:nvPr/>
          </p:nvSpPr>
          <p:spPr>
            <a:xfrm>
              <a:off x="5989203" y="24132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962093A-FC7E-2443-A077-A21C4DD2B79A}"/>
                </a:ext>
              </a:extLst>
            </p:cNvPr>
            <p:cNvSpPr/>
            <p:nvPr/>
          </p:nvSpPr>
          <p:spPr>
            <a:xfrm>
              <a:off x="6186082" y="24132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D0D994B1-EFC7-554E-9025-8140ECB420BF}"/>
                </a:ext>
              </a:extLst>
            </p:cNvPr>
            <p:cNvSpPr/>
            <p:nvPr/>
          </p:nvSpPr>
          <p:spPr>
            <a:xfrm>
              <a:off x="6382961" y="24132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9401A495-AB31-F144-9E33-245F93D58AAB}"/>
                </a:ext>
              </a:extLst>
            </p:cNvPr>
            <p:cNvSpPr/>
            <p:nvPr/>
          </p:nvSpPr>
          <p:spPr>
            <a:xfrm>
              <a:off x="6579840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2092D35-3687-B842-90B2-FD60898C3EB9}"/>
                </a:ext>
              </a:extLst>
            </p:cNvPr>
            <p:cNvSpPr/>
            <p:nvPr/>
          </p:nvSpPr>
          <p:spPr>
            <a:xfrm>
              <a:off x="6776719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6BDAE1DF-1643-394D-A6CC-57F43BDAB8DD}"/>
                </a:ext>
              </a:extLst>
            </p:cNvPr>
            <p:cNvSpPr/>
            <p:nvPr/>
          </p:nvSpPr>
          <p:spPr>
            <a:xfrm>
              <a:off x="6973598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50112D7-524E-2645-8A4A-847D65E11149}"/>
                </a:ext>
              </a:extLst>
            </p:cNvPr>
            <p:cNvSpPr/>
            <p:nvPr/>
          </p:nvSpPr>
          <p:spPr>
            <a:xfrm>
              <a:off x="7170477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F4666FA-5CD0-9D45-B37F-FCE931934E54}"/>
                </a:ext>
              </a:extLst>
            </p:cNvPr>
            <p:cNvSpPr/>
            <p:nvPr/>
          </p:nvSpPr>
          <p:spPr>
            <a:xfrm>
              <a:off x="7367355" y="24132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7FE24FB-DC1D-0041-AD2B-EE924AF20DA5}"/>
                </a:ext>
              </a:extLst>
            </p:cNvPr>
            <p:cNvSpPr/>
            <p:nvPr/>
          </p:nvSpPr>
          <p:spPr>
            <a:xfrm>
              <a:off x="5595445" y="259069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1A2984EA-CAE1-4243-9FCE-B6E195F54435}"/>
                </a:ext>
              </a:extLst>
            </p:cNvPr>
            <p:cNvSpPr/>
            <p:nvPr/>
          </p:nvSpPr>
          <p:spPr>
            <a:xfrm>
              <a:off x="5792324" y="259069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59E1784-7C4B-E943-A9B7-A6303438E02D}"/>
                </a:ext>
              </a:extLst>
            </p:cNvPr>
            <p:cNvSpPr/>
            <p:nvPr/>
          </p:nvSpPr>
          <p:spPr>
            <a:xfrm>
              <a:off x="5989203" y="259069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DE31D419-8EF3-774B-84A3-6AF2634E0A74}"/>
                </a:ext>
              </a:extLst>
            </p:cNvPr>
            <p:cNvSpPr/>
            <p:nvPr/>
          </p:nvSpPr>
          <p:spPr>
            <a:xfrm>
              <a:off x="6186082" y="259069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FA9A7E72-BA09-754F-933A-A7AE17EB642A}"/>
                </a:ext>
              </a:extLst>
            </p:cNvPr>
            <p:cNvSpPr/>
            <p:nvPr/>
          </p:nvSpPr>
          <p:spPr>
            <a:xfrm>
              <a:off x="6382961" y="259069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62BB7350-B356-144F-ACB5-B89D7AEB65BF}"/>
                </a:ext>
              </a:extLst>
            </p:cNvPr>
            <p:cNvSpPr/>
            <p:nvPr/>
          </p:nvSpPr>
          <p:spPr>
            <a:xfrm>
              <a:off x="6579840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138D6A3-8CAC-994F-B573-48ABFF884088}"/>
                </a:ext>
              </a:extLst>
            </p:cNvPr>
            <p:cNvSpPr/>
            <p:nvPr/>
          </p:nvSpPr>
          <p:spPr>
            <a:xfrm>
              <a:off x="6776719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5E16887D-57A7-FA4F-8954-907B5AF8FFEA}"/>
                </a:ext>
              </a:extLst>
            </p:cNvPr>
            <p:cNvSpPr/>
            <p:nvPr/>
          </p:nvSpPr>
          <p:spPr>
            <a:xfrm>
              <a:off x="6973598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772F54E-2ED5-C443-B240-D171FBC682B0}"/>
                </a:ext>
              </a:extLst>
            </p:cNvPr>
            <p:cNvSpPr/>
            <p:nvPr/>
          </p:nvSpPr>
          <p:spPr>
            <a:xfrm>
              <a:off x="7170477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1936DFB7-B373-3D46-8AF0-49A6660ECBD6}"/>
                </a:ext>
              </a:extLst>
            </p:cNvPr>
            <p:cNvSpPr/>
            <p:nvPr/>
          </p:nvSpPr>
          <p:spPr>
            <a:xfrm>
              <a:off x="7367355" y="259069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8383386E-8D99-BF42-9590-9A5C53318103}"/>
                </a:ext>
              </a:extLst>
            </p:cNvPr>
            <p:cNvSpPr/>
            <p:nvPr/>
          </p:nvSpPr>
          <p:spPr>
            <a:xfrm>
              <a:off x="5595445" y="27681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4CC4050D-19B6-BB40-BDD3-C17ABF171A33}"/>
                </a:ext>
              </a:extLst>
            </p:cNvPr>
            <p:cNvSpPr/>
            <p:nvPr/>
          </p:nvSpPr>
          <p:spPr>
            <a:xfrm>
              <a:off x="5792324" y="27681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60A98FC9-1834-D14D-9204-D890D20101FE}"/>
                </a:ext>
              </a:extLst>
            </p:cNvPr>
            <p:cNvSpPr/>
            <p:nvPr/>
          </p:nvSpPr>
          <p:spPr>
            <a:xfrm>
              <a:off x="5989203" y="276813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D679F88-D746-294F-B5C2-D5C127D144AC}"/>
                </a:ext>
              </a:extLst>
            </p:cNvPr>
            <p:cNvSpPr/>
            <p:nvPr/>
          </p:nvSpPr>
          <p:spPr>
            <a:xfrm>
              <a:off x="6186082" y="27681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4EBE29C-C2EA-AB41-B368-4C76E2BE1B2A}"/>
                </a:ext>
              </a:extLst>
            </p:cNvPr>
            <p:cNvSpPr/>
            <p:nvPr/>
          </p:nvSpPr>
          <p:spPr>
            <a:xfrm>
              <a:off x="6382961" y="276813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F23D05AE-CDF4-544D-B477-C6509F073F65}"/>
                </a:ext>
              </a:extLst>
            </p:cNvPr>
            <p:cNvSpPr/>
            <p:nvPr/>
          </p:nvSpPr>
          <p:spPr>
            <a:xfrm>
              <a:off x="6579840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569051F8-8DC4-E542-9D17-7BD2579B03CB}"/>
                </a:ext>
              </a:extLst>
            </p:cNvPr>
            <p:cNvSpPr/>
            <p:nvPr/>
          </p:nvSpPr>
          <p:spPr>
            <a:xfrm>
              <a:off x="6776719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A40362-DB0A-6942-9BA1-B7F327F1BCED}"/>
                </a:ext>
              </a:extLst>
            </p:cNvPr>
            <p:cNvSpPr/>
            <p:nvPr/>
          </p:nvSpPr>
          <p:spPr>
            <a:xfrm>
              <a:off x="6973598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DD1C3B39-70E2-A145-B77C-21E023DB2EFC}"/>
                </a:ext>
              </a:extLst>
            </p:cNvPr>
            <p:cNvSpPr/>
            <p:nvPr/>
          </p:nvSpPr>
          <p:spPr>
            <a:xfrm>
              <a:off x="7170477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9EE18CEC-3EC2-264A-BB48-E08E7C47E04D}"/>
                </a:ext>
              </a:extLst>
            </p:cNvPr>
            <p:cNvSpPr/>
            <p:nvPr/>
          </p:nvSpPr>
          <p:spPr>
            <a:xfrm>
              <a:off x="7367355" y="276813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C404D1D-D2D5-E34B-AFBA-1C4FC23D8733}"/>
                </a:ext>
              </a:extLst>
            </p:cNvPr>
            <p:cNvSpPr/>
            <p:nvPr/>
          </p:nvSpPr>
          <p:spPr>
            <a:xfrm>
              <a:off x="5595445" y="29455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3FDE214-56F5-2546-A452-F0F2D543BB5F}"/>
                </a:ext>
              </a:extLst>
            </p:cNvPr>
            <p:cNvSpPr/>
            <p:nvPr/>
          </p:nvSpPr>
          <p:spPr>
            <a:xfrm>
              <a:off x="5792324" y="29455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6DE0BD43-8BE5-1243-96A2-ABF4260F1364}"/>
                </a:ext>
              </a:extLst>
            </p:cNvPr>
            <p:cNvSpPr/>
            <p:nvPr/>
          </p:nvSpPr>
          <p:spPr>
            <a:xfrm>
              <a:off x="5989203" y="294557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C79DF9A4-17DE-5D4B-ADFC-C799D00F384B}"/>
                </a:ext>
              </a:extLst>
            </p:cNvPr>
            <p:cNvSpPr/>
            <p:nvPr/>
          </p:nvSpPr>
          <p:spPr>
            <a:xfrm>
              <a:off x="6186082" y="29455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2C4B052E-B289-064A-965A-EDCFB3D30685}"/>
                </a:ext>
              </a:extLst>
            </p:cNvPr>
            <p:cNvSpPr/>
            <p:nvPr/>
          </p:nvSpPr>
          <p:spPr>
            <a:xfrm>
              <a:off x="6382961" y="294557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B0FA4B1D-CCD1-D94B-BE07-A70631AE6ECC}"/>
                </a:ext>
              </a:extLst>
            </p:cNvPr>
            <p:cNvSpPr/>
            <p:nvPr/>
          </p:nvSpPr>
          <p:spPr>
            <a:xfrm>
              <a:off x="6579840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65EA410-76BC-294C-A457-26574637D5FB}"/>
                </a:ext>
              </a:extLst>
            </p:cNvPr>
            <p:cNvSpPr/>
            <p:nvPr/>
          </p:nvSpPr>
          <p:spPr>
            <a:xfrm>
              <a:off x="6776719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AB4EC90F-E93E-B94A-A0BC-AB06C614436C}"/>
                </a:ext>
              </a:extLst>
            </p:cNvPr>
            <p:cNvSpPr/>
            <p:nvPr/>
          </p:nvSpPr>
          <p:spPr>
            <a:xfrm>
              <a:off x="6973598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35F53B2-4720-4745-B4F5-F38069AB7C1A}"/>
                </a:ext>
              </a:extLst>
            </p:cNvPr>
            <p:cNvSpPr/>
            <p:nvPr/>
          </p:nvSpPr>
          <p:spPr>
            <a:xfrm>
              <a:off x="7170477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9B761900-B41E-CB4D-BEA7-C0FC62CF4283}"/>
                </a:ext>
              </a:extLst>
            </p:cNvPr>
            <p:cNvSpPr/>
            <p:nvPr/>
          </p:nvSpPr>
          <p:spPr>
            <a:xfrm>
              <a:off x="7367355" y="294557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434D6CE6-756B-224D-93CF-D210FC4742E4}"/>
                </a:ext>
              </a:extLst>
            </p:cNvPr>
            <p:cNvSpPr/>
            <p:nvPr/>
          </p:nvSpPr>
          <p:spPr>
            <a:xfrm>
              <a:off x="5595445" y="31230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244F7E32-9F84-7348-9D8B-911BD1BB9256}"/>
                </a:ext>
              </a:extLst>
            </p:cNvPr>
            <p:cNvSpPr/>
            <p:nvPr/>
          </p:nvSpPr>
          <p:spPr>
            <a:xfrm>
              <a:off x="5792324" y="31230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F1FD6133-E102-4544-8A57-759B48F168F6}"/>
                </a:ext>
              </a:extLst>
            </p:cNvPr>
            <p:cNvSpPr/>
            <p:nvPr/>
          </p:nvSpPr>
          <p:spPr>
            <a:xfrm>
              <a:off x="5989203" y="312301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FFF527EB-4FD8-3B4C-BB92-C23DF5CCF1C5}"/>
                </a:ext>
              </a:extLst>
            </p:cNvPr>
            <p:cNvSpPr/>
            <p:nvPr/>
          </p:nvSpPr>
          <p:spPr>
            <a:xfrm>
              <a:off x="6186082" y="31230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C7015764-1F0E-AA4C-AC33-43B268AAD175}"/>
                </a:ext>
              </a:extLst>
            </p:cNvPr>
            <p:cNvSpPr/>
            <p:nvPr/>
          </p:nvSpPr>
          <p:spPr>
            <a:xfrm>
              <a:off x="6382961" y="312301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6CD9625D-417E-C545-BA36-7D0B79D021DB}"/>
                </a:ext>
              </a:extLst>
            </p:cNvPr>
            <p:cNvSpPr/>
            <p:nvPr/>
          </p:nvSpPr>
          <p:spPr>
            <a:xfrm>
              <a:off x="6579840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B78D705E-78BD-B745-AEB8-391A230CB5A5}"/>
                </a:ext>
              </a:extLst>
            </p:cNvPr>
            <p:cNvSpPr/>
            <p:nvPr/>
          </p:nvSpPr>
          <p:spPr>
            <a:xfrm>
              <a:off x="6776719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AAFA76B-54F5-2B4A-81F9-7C9C62868B2D}"/>
                </a:ext>
              </a:extLst>
            </p:cNvPr>
            <p:cNvSpPr/>
            <p:nvPr/>
          </p:nvSpPr>
          <p:spPr>
            <a:xfrm>
              <a:off x="6973598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5D8EEFDA-6C0D-B448-A96A-189BA2729C0D}"/>
                </a:ext>
              </a:extLst>
            </p:cNvPr>
            <p:cNvSpPr/>
            <p:nvPr/>
          </p:nvSpPr>
          <p:spPr>
            <a:xfrm>
              <a:off x="7170477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CF5C6B0-83A6-F54C-96C6-82F94D320163}"/>
                </a:ext>
              </a:extLst>
            </p:cNvPr>
            <p:cNvSpPr/>
            <p:nvPr/>
          </p:nvSpPr>
          <p:spPr>
            <a:xfrm>
              <a:off x="7367355" y="312301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05BFC3A-44CC-0C41-9EF1-6805D132ED50}"/>
                </a:ext>
              </a:extLst>
            </p:cNvPr>
            <p:cNvSpPr/>
            <p:nvPr/>
          </p:nvSpPr>
          <p:spPr>
            <a:xfrm>
              <a:off x="5595445" y="33004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97838CFE-621A-E74B-ACAF-A1D97840428F}"/>
                </a:ext>
              </a:extLst>
            </p:cNvPr>
            <p:cNvSpPr/>
            <p:nvPr/>
          </p:nvSpPr>
          <p:spPr>
            <a:xfrm>
              <a:off x="5792324" y="33004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5C5E1545-1438-7848-A310-44484511C0EA}"/>
                </a:ext>
              </a:extLst>
            </p:cNvPr>
            <p:cNvSpPr/>
            <p:nvPr/>
          </p:nvSpPr>
          <p:spPr>
            <a:xfrm>
              <a:off x="5989203" y="3300450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0F4A097-007B-7445-AEBF-9F2F9F5BE4BD}"/>
                </a:ext>
              </a:extLst>
            </p:cNvPr>
            <p:cNvSpPr/>
            <p:nvPr/>
          </p:nvSpPr>
          <p:spPr>
            <a:xfrm>
              <a:off x="6186082" y="33004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BF1900E-A94D-B54D-A12D-3F6E6D59173D}"/>
                </a:ext>
              </a:extLst>
            </p:cNvPr>
            <p:cNvSpPr/>
            <p:nvPr/>
          </p:nvSpPr>
          <p:spPr>
            <a:xfrm>
              <a:off x="6382961" y="3300450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081959C-0229-804B-AD07-50322E4B4858}"/>
                </a:ext>
              </a:extLst>
            </p:cNvPr>
            <p:cNvSpPr/>
            <p:nvPr/>
          </p:nvSpPr>
          <p:spPr>
            <a:xfrm>
              <a:off x="6579840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659C0E02-190D-8845-9D2C-D2DB4D81D570}"/>
                </a:ext>
              </a:extLst>
            </p:cNvPr>
            <p:cNvSpPr/>
            <p:nvPr/>
          </p:nvSpPr>
          <p:spPr>
            <a:xfrm>
              <a:off x="6776719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DAA07482-7245-E246-BD85-07D67FDEDC59}"/>
                </a:ext>
              </a:extLst>
            </p:cNvPr>
            <p:cNvSpPr/>
            <p:nvPr/>
          </p:nvSpPr>
          <p:spPr>
            <a:xfrm>
              <a:off x="6973598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5CD80A9-8061-D743-8718-4F7440710CB1}"/>
                </a:ext>
              </a:extLst>
            </p:cNvPr>
            <p:cNvSpPr/>
            <p:nvPr/>
          </p:nvSpPr>
          <p:spPr>
            <a:xfrm>
              <a:off x="7170477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D33E7132-ADF0-D54E-98B1-A5A44D8C692F}"/>
                </a:ext>
              </a:extLst>
            </p:cNvPr>
            <p:cNvSpPr/>
            <p:nvPr/>
          </p:nvSpPr>
          <p:spPr>
            <a:xfrm>
              <a:off x="7367355" y="3300450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E92CB0A3-398B-9C4F-BBFA-B11B944D8BED}"/>
                </a:ext>
              </a:extLst>
            </p:cNvPr>
            <p:cNvSpPr/>
            <p:nvPr/>
          </p:nvSpPr>
          <p:spPr>
            <a:xfrm>
              <a:off x="5595445" y="3477888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A527CC-D64A-0A4F-8AAA-4021C2F0062B}"/>
                </a:ext>
              </a:extLst>
            </p:cNvPr>
            <p:cNvSpPr/>
            <p:nvPr/>
          </p:nvSpPr>
          <p:spPr>
            <a:xfrm>
              <a:off x="5792324" y="3477888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792D8E9C-D65C-024B-8CF8-FFF3F58CF272}"/>
                </a:ext>
              </a:extLst>
            </p:cNvPr>
            <p:cNvSpPr/>
            <p:nvPr/>
          </p:nvSpPr>
          <p:spPr>
            <a:xfrm>
              <a:off x="5989203" y="3477888"/>
              <a:ext cx="112735" cy="112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CABA4E65-6707-7147-A164-4D45FCE9D476}"/>
                </a:ext>
              </a:extLst>
            </p:cNvPr>
            <p:cNvSpPr/>
            <p:nvPr/>
          </p:nvSpPr>
          <p:spPr>
            <a:xfrm>
              <a:off x="6186082" y="3477888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7FE3EB98-0134-2F44-B778-A02E700BFCDF}"/>
                </a:ext>
              </a:extLst>
            </p:cNvPr>
            <p:cNvSpPr/>
            <p:nvPr/>
          </p:nvSpPr>
          <p:spPr>
            <a:xfrm>
              <a:off x="6382961" y="3477888"/>
              <a:ext cx="112735" cy="112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A5F5022B-30C3-E149-9BF5-3E9DCA6BB746}"/>
                </a:ext>
              </a:extLst>
            </p:cNvPr>
            <p:cNvSpPr/>
            <p:nvPr/>
          </p:nvSpPr>
          <p:spPr>
            <a:xfrm>
              <a:off x="6579840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2ACB727B-C34C-9A45-879C-DC7780CF1C10}"/>
                </a:ext>
              </a:extLst>
            </p:cNvPr>
            <p:cNvSpPr/>
            <p:nvPr/>
          </p:nvSpPr>
          <p:spPr>
            <a:xfrm>
              <a:off x="6776719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CCB304C9-2D36-4245-9028-37102C8EE32B}"/>
                </a:ext>
              </a:extLst>
            </p:cNvPr>
            <p:cNvSpPr/>
            <p:nvPr/>
          </p:nvSpPr>
          <p:spPr>
            <a:xfrm>
              <a:off x="6973598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514E7E2B-7F0F-904E-87D6-273A15FEAFAD}"/>
                </a:ext>
              </a:extLst>
            </p:cNvPr>
            <p:cNvSpPr/>
            <p:nvPr/>
          </p:nvSpPr>
          <p:spPr>
            <a:xfrm>
              <a:off x="7170477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B856D8F5-A10D-4243-BFD2-0051E30454E5}"/>
                </a:ext>
              </a:extLst>
            </p:cNvPr>
            <p:cNvSpPr/>
            <p:nvPr/>
          </p:nvSpPr>
          <p:spPr>
            <a:xfrm>
              <a:off x="7367355" y="3477888"/>
              <a:ext cx="112735" cy="112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10422252-12C1-0642-834E-98C50B4306A5}"/>
                </a:ext>
              </a:extLst>
            </p:cNvPr>
            <p:cNvSpPr txBox="1"/>
            <p:nvPr/>
          </p:nvSpPr>
          <p:spPr>
            <a:xfrm>
              <a:off x="5580606" y="359497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Section 3</a:t>
              </a:r>
            </a:p>
          </p:txBody>
        </p:sp>
      </p:grpSp>
      <p:pic>
        <p:nvPicPr>
          <p:cNvPr id="366" name="Picture 365">
            <a:extLst>
              <a:ext uri="{FF2B5EF4-FFF2-40B4-BE49-F238E27FC236}">
                <a16:creationId xmlns:a16="http://schemas.microsoft.com/office/drawing/2014/main" id="{C10C1BFB-3E38-DC4E-8390-E18A8B025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806" y="4681255"/>
            <a:ext cx="5265194" cy="1495708"/>
          </a:xfrm>
          <a:prstGeom prst="rect">
            <a:avLst/>
          </a:prstGeom>
        </p:spPr>
      </p:pic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C66DBC3D-80A6-C644-8482-0CCB395AC10F}"/>
              </a:ext>
            </a:extLst>
          </p:cNvPr>
          <p:cNvCxnSpPr/>
          <p:nvPr/>
        </p:nvCxnSpPr>
        <p:spPr>
          <a:xfrm>
            <a:off x="3632548" y="4521896"/>
            <a:ext cx="0" cy="2129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81B5802B-52ED-D247-AA7D-54AE29EB398F}"/>
              </a:ext>
            </a:extLst>
          </p:cNvPr>
          <p:cNvCxnSpPr/>
          <p:nvPr/>
        </p:nvCxnSpPr>
        <p:spPr>
          <a:xfrm>
            <a:off x="7530231" y="4448827"/>
            <a:ext cx="0" cy="2129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TextBox 370">
            <a:extLst>
              <a:ext uri="{FF2B5EF4-FFF2-40B4-BE49-F238E27FC236}">
                <a16:creationId xmlns:a16="http://schemas.microsoft.com/office/drawing/2014/main" id="{AA17D577-795A-AE41-B96C-5D0F1841B17B}"/>
              </a:ext>
            </a:extLst>
          </p:cNvPr>
          <p:cNvSpPr txBox="1"/>
          <p:nvPr/>
        </p:nvSpPr>
        <p:spPr>
          <a:xfrm>
            <a:off x="3769730" y="4089140"/>
            <a:ext cx="224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Stimulus Training Set: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8C6DA362-3A7A-F543-904C-2C0C2EE40C36}"/>
              </a:ext>
            </a:extLst>
          </p:cNvPr>
          <p:cNvSpPr txBox="1"/>
          <p:nvPr/>
        </p:nvSpPr>
        <p:spPr>
          <a:xfrm>
            <a:off x="7530231" y="4089140"/>
            <a:ext cx="1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Test Stimulus: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A6A15023-0E50-CFB3-F633-EB8B3E5202E4}"/>
              </a:ext>
            </a:extLst>
          </p:cNvPr>
          <p:cNvSpPr txBox="1"/>
          <p:nvPr/>
        </p:nvSpPr>
        <p:spPr>
          <a:xfrm>
            <a:off x="215688" y="4093854"/>
            <a:ext cx="154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Brain Regions:</a:t>
            </a:r>
          </a:p>
        </p:txBody>
      </p:sp>
    </p:spTree>
    <p:extLst>
      <p:ext uri="{BB962C8B-B14F-4D97-AF65-F5344CB8AC3E}">
        <p14:creationId xmlns:p14="http://schemas.microsoft.com/office/powerpoint/2010/main" val="24835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DF10CF-A2E6-E24C-819E-7187F4DBDC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952">
            <a:off x="1176328" y="2505647"/>
            <a:ext cx="686423" cy="687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E4B2C0-2E02-B042-8EEC-A045790C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Decoding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2776A-C914-B04E-B066-72A79FD13C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3684">
            <a:off x="636376" y="2684080"/>
            <a:ext cx="718928" cy="674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98FF5-D7E5-6C49-954A-E9B1F07D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26386">
            <a:off x="939386" y="3276345"/>
            <a:ext cx="686423" cy="68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247CB-023C-1449-969F-D915B3076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515" y="2684080"/>
            <a:ext cx="673183" cy="674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214DF-1E24-BC45-9518-E0222FF9FC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8873">
            <a:off x="1560687" y="3220745"/>
            <a:ext cx="725716" cy="75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8AA05-95D5-BA4D-8ADA-2FD77699D6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57619">
            <a:off x="1059193" y="5226907"/>
            <a:ext cx="677578" cy="677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1B166-A949-D048-88F9-F8AECC7605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812" y="4565600"/>
            <a:ext cx="667411" cy="674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63C66-AD55-E24C-904E-B50B9A96CC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0055">
            <a:off x="695624" y="4661359"/>
            <a:ext cx="674885" cy="674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8FF434-DE94-AE4E-9B69-D88DA06D02A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9677">
            <a:off x="1702014" y="4436930"/>
            <a:ext cx="779929" cy="77992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2DF7ED-BD70-9E41-A3CC-F380475D1BF7}"/>
              </a:ext>
            </a:extLst>
          </p:cNvPr>
          <p:cNvCxnSpPr/>
          <p:nvPr/>
        </p:nvCxnSpPr>
        <p:spPr>
          <a:xfrm>
            <a:off x="2606891" y="3276346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9E69CC-8AD2-4E48-9070-724BE7695DB7}"/>
              </a:ext>
            </a:extLst>
          </p:cNvPr>
          <p:cNvCxnSpPr/>
          <p:nvPr/>
        </p:nvCxnSpPr>
        <p:spPr>
          <a:xfrm>
            <a:off x="2582609" y="5324291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B2250A-74AD-C04A-8031-DCE7398ED343}"/>
              </a:ext>
            </a:extLst>
          </p:cNvPr>
          <p:cNvSpPr txBox="1"/>
          <p:nvPr/>
        </p:nvSpPr>
        <p:spPr>
          <a:xfrm>
            <a:off x="277128" y="1850132"/>
            <a:ext cx="199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TRAINING SET: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17DB987-1B00-9C4E-8315-C3094CB73D0E}"/>
              </a:ext>
            </a:extLst>
          </p:cNvPr>
          <p:cNvGrpSpPr/>
          <p:nvPr/>
        </p:nvGrpSpPr>
        <p:grpSpPr>
          <a:xfrm>
            <a:off x="3293033" y="2409750"/>
            <a:ext cx="2315227" cy="1836359"/>
            <a:chOff x="3484324" y="2192056"/>
            <a:chExt cx="2315227" cy="18363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E9160EC-A70A-E140-9286-817FDCC15126}"/>
                </a:ext>
              </a:extLst>
            </p:cNvPr>
            <p:cNvGrpSpPr/>
            <p:nvPr/>
          </p:nvGrpSpPr>
          <p:grpSpPr>
            <a:xfrm>
              <a:off x="3484324" y="2192056"/>
              <a:ext cx="2315227" cy="1836359"/>
              <a:chOff x="425885" y="4734839"/>
              <a:chExt cx="2315227" cy="183635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FAB8D36-469B-CB43-AB37-CF7571F85BD4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BB84E8-1981-2648-A637-D0F08EDED6FD}"/>
                  </a:ext>
                </a:extLst>
              </p:cNvPr>
              <p:cNvSpPr txBox="1"/>
              <p:nvPr/>
            </p:nvSpPr>
            <p:spPr>
              <a:xfrm>
                <a:off x="1253992" y="6294199"/>
                <a:ext cx="1030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DD4E0E-EE00-7541-BE06-14AD46B6882E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FA0289-94F9-B641-BAA7-390179B91AD2}"/>
                </a:ext>
              </a:extLst>
            </p:cNvPr>
            <p:cNvSpPr/>
            <p:nvPr/>
          </p:nvSpPr>
          <p:spPr>
            <a:xfrm>
              <a:off x="3813984" y="3188434"/>
              <a:ext cx="113697" cy="504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32C463-ED68-F449-ADE1-3232D7D08BE3}"/>
                </a:ext>
              </a:extLst>
            </p:cNvPr>
            <p:cNvSpPr/>
            <p:nvPr/>
          </p:nvSpPr>
          <p:spPr>
            <a:xfrm>
              <a:off x="3944852" y="2786751"/>
              <a:ext cx="113697" cy="906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9797D3-5701-834F-8D5D-C0BC34C15E21}"/>
                </a:ext>
              </a:extLst>
            </p:cNvPr>
            <p:cNvSpPr/>
            <p:nvPr/>
          </p:nvSpPr>
          <p:spPr>
            <a:xfrm>
              <a:off x="4075720" y="2906485"/>
              <a:ext cx="113697" cy="786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AA481C-7CCA-F248-81CE-4C803A3721BA}"/>
                </a:ext>
              </a:extLst>
            </p:cNvPr>
            <p:cNvSpPr/>
            <p:nvPr/>
          </p:nvSpPr>
          <p:spPr>
            <a:xfrm>
              <a:off x="4206588" y="2290298"/>
              <a:ext cx="113697" cy="14027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99BDE27-2CB3-4E42-AD75-D19855E75478}"/>
                </a:ext>
              </a:extLst>
            </p:cNvPr>
            <p:cNvSpPr/>
            <p:nvPr/>
          </p:nvSpPr>
          <p:spPr>
            <a:xfrm>
              <a:off x="4337456" y="3159770"/>
              <a:ext cx="113697" cy="5332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D55FDA2-48FC-0A47-B94F-01B541AF0299}"/>
                </a:ext>
              </a:extLst>
            </p:cNvPr>
            <p:cNvSpPr/>
            <p:nvPr/>
          </p:nvSpPr>
          <p:spPr>
            <a:xfrm>
              <a:off x="4468324" y="2980681"/>
              <a:ext cx="113697" cy="71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456569-898A-5241-BB50-49365DC6EA8C}"/>
                </a:ext>
              </a:extLst>
            </p:cNvPr>
            <p:cNvSpPr/>
            <p:nvPr/>
          </p:nvSpPr>
          <p:spPr>
            <a:xfrm>
              <a:off x="4599193" y="2567729"/>
              <a:ext cx="113542" cy="112528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15C6D98-955C-A249-88B9-DA8C85DE9557}"/>
                </a:ext>
              </a:extLst>
            </p:cNvPr>
            <p:cNvSpPr/>
            <p:nvPr/>
          </p:nvSpPr>
          <p:spPr>
            <a:xfrm>
              <a:off x="4730060" y="3163796"/>
              <a:ext cx="113697" cy="5292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748909B-CE51-084E-8D6F-D66264AC3730}"/>
                </a:ext>
              </a:extLst>
            </p:cNvPr>
            <p:cNvSpPr/>
            <p:nvPr/>
          </p:nvSpPr>
          <p:spPr>
            <a:xfrm>
              <a:off x="4860928" y="2724703"/>
              <a:ext cx="113697" cy="9683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90000CE-DE23-AA4D-A57B-848E70802557}"/>
                </a:ext>
              </a:extLst>
            </p:cNvPr>
            <p:cNvSpPr/>
            <p:nvPr/>
          </p:nvSpPr>
          <p:spPr>
            <a:xfrm>
              <a:off x="4991796" y="3258873"/>
              <a:ext cx="113697" cy="4341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F25C287-2703-B74B-A7AE-379BEA6F0C24}"/>
                </a:ext>
              </a:extLst>
            </p:cNvPr>
            <p:cNvSpPr/>
            <p:nvPr/>
          </p:nvSpPr>
          <p:spPr>
            <a:xfrm>
              <a:off x="5122664" y="2946773"/>
              <a:ext cx="113697" cy="7462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69C465-1D5D-D74E-A61D-10F21258E143}"/>
                </a:ext>
              </a:extLst>
            </p:cNvPr>
            <p:cNvSpPr/>
            <p:nvPr/>
          </p:nvSpPr>
          <p:spPr>
            <a:xfrm>
              <a:off x="5253532" y="2848802"/>
              <a:ext cx="113697" cy="8442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E0A38C-569E-7249-BB4B-5D39833FA18E}"/>
                </a:ext>
              </a:extLst>
            </p:cNvPr>
            <p:cNvSpPr/>
            <p:nvPr/>
          </p:nvSpPr>
          <p:spPr>
            <a:xfrm>
              <a:off x="5384400" y="2984034"/>
              <a:ext cx="113697" cy="7089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FB672C-FEDA-AD4D-8610-9FEE261EAEE2}"/>
                </a:ext>
              </a:extLst>
            </p:cNvPr>
            <p:cNvSpPr/>
            <p:nvPr/>
          </p:nvSpPr>
          <p:spPr>
            <a:xfrm>
              <a:off x="5515268" y="2552960"/>
              <a:ext cx="113697" cy="11400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4567FE-15AB-904B-9082-D68262E8CD9E}"/>
                </a:ext>
              </a:extLst>
            </p:cNvPr>
            <p:cNvSpPr/>
            <p:nvPr/>
          </p:nvSpPr>
          <p:spPr>
            <a:xfrm>
              <a:off x="5646136" y="2667946"/>
              <a:ext cx="113697" cy="1025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D94DB0-1643-204F-ADC4-BADBBC828132}"/>
              </a:ext>
            </a:extLst>
          </p:cNvPr>
          <p:cNvGrpSpPr/>
          <p:nvPr/>
        </p:nvGrpSpPr>
        <p:grpSpPr>
          <a:xfrm>
            <a:off x="3321291" y="4473145"/>
            <a:ext cx="2315227" cy="1795381"/>
            <a:chOff x="3484324" y="4457840"/>
            <a:chExt cx="2315227" cy="179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D57549-BAAE-7C45-81B9-D16AD9489260}"/>
                </a:ext>
              </a:extLst>
            </p:cNvPr>
            <p:cNvGrpSpPr/>
            <p:nvPr/>
          </p:nvGrpSpPr>
          <p:grpSpPr>
            <a:xfrm>
              <a:off x="3484324" y="4457840"/>
              <a:ext cx="2315227" cy="1795381"/>
              <a:chOff x="425885" y="4734839"/>
              <a:chExt cx="2315227" cy="179538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3CD7565-5343-6144-A5A2-FCF6D4320F50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EF86DF-94B9-3146-9170-31FD777FD425}"/>
                  </a:ext>
                </a:extLst>
              </p:cNvPr>
              <p:cNvSpPr txBox="1"/>
              <p:nvPr/>
            </p:nvSpPr>
            <p:spPr>
              <a:xfrm>
                <a:off x="1253992" y="6253221"/>
                <a:ext cx="1030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A7A2D8E-C2B8-DF42-B07F-E943DB34D631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68582AB-F36C-CD44-AA28-1DA2DC095735}"/>
                </a:ext>
              </a:extLst>
            </p:cNvPr>
            <p:cNvSpPr/>
            <p:nvPr/>
          </p:nvSpPr>
          <p:spPr>
            <a:xfrm>
              <a:off x="3817250" y="5449855"/>
              <a:ext cx="113697" cy="504576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687915A-FEE5-8F4F-847F-6EA493FE066A}"/>
                </a:ext>
              </a:extLst>
            </p:cNvPr>
            <p:cNvSpPr/>
            <p:nvPr/>
          </p:nvSpPr>
          <p:spPr>
            <a:xfrm>
              <a:off x="3948118" y="5394960"/>
              <a:ext cx="113697" cy="559471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35A6CCD-3EE9-6540-AC55-4B8701FF3B05}"/>
                </a:ext>
              </a:extLst>
            </p:cNvPr>
            <p:cNvSpPr/>
            <p:nvPr/>
          </p:nvSpPr>
          <p:spPr>
            <a:xfrm>
              <a:off x="4078986" y="4699364"/>
              <a:ext cx="113697" cy="1255068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76B356F-76AB-194C-A24F-33E635C2AA72}"/>
                </a:ext>
              </a:extLst>
            </p:cNvPr>
            <p:cNvSpPr/>
            <p:nvPr/>
          </p:nvSpPr>
          <p:spPr>
            <a:xfrm>
              <a:off x="4209854" y="5571309"/>
              <a:ext cx="113697" cy="383122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4D3A048-D2FB-A147-864C-41144C6E5528}"/>
                </a:ext>
              </a:extLst>
            </p:cNvPr>
            <p:cNvSpPr/>
            <p:nvPr/>
          </p:nvSpPr>
          <p:spPr>
            <a:xfrm>
              <a:off x="4340722" y="5708469"/>
              <a:ext cx="113697" cy="245962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DB522CA-7EB5-514D-801B-5CA17BF4F6FD}"/>
                </a:ext>
              </a:extLst>
            </p:cNvPr>
            <p:cNvSpPr/>
            <p:nvPr/>
          </p:nvSpPr>
          <p:spPr>
            <a:xfrm>
              <a:off x="4471590" y="5786846"/>
              <a:ext cx="113697" cy="167585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C6D06F5-1C93-2341-94B7-CFE4AAF8E308}"/>
                </a:ext>
              </a:extLst>
            </p:cNvPr>
            <p:cNvSpPr/>
            <p:nvPr/>
          </p:nvSpPr>
          <p:spPr>
            <a:xfrm>
              <a:off x="4602458" y="5747657"/>
              <a:ext cx="113697" cy="206774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7C3C431-67E0-9040-91F4-F464C316FD02}"/>
                </a:ext>
              </a:extLst>
            </p:cNvPr>
            <p:cNvSpPr/>
            <p:nvPr/>
          </p:nvSpPr>
          <p:spPr>
            <a:xfrm>
              <a:off x="4733326" y="5048172"/>
              <a:ext cx="113697" cy="906259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BC69162-1BD2-694D-B555-CE7003602920}"/>
                </a:ext>
              </a:extLst>
            </p:cNvPr>
            <p:cNvSpPr/>
            <p:nvPr/>
          </p:nvSpPr>
          <p:spPr>
            <a:xfrm>
              <a:off x="4864194" y="5245455"/>
              <a:ext cx="113697" cy="708976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1FA4422-C213-974C-A8C8-C9C6F5B795BD}"/>
                </a:ext>
              </a:extLst>
            </p:cNvPr>
            <p:cNvSpPr/>
            <p:nvPr/>
          </p:nvSpPr>
          <p:spPr>
            <a:xfrm>
              <a:off x="4995062" y="5520294"/>
              <a:ext cx="113697" cy="434137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8D99166-BEB9-A14A-8448-1E93EF7AC85E}"/>
                </a:ext>
              </a:extLst>
            </p:cNvPr>
            <p:cNvSpPr/>
            <p:nvPr/>
          </p:nvSpPr>
          <p:spPr>
            <a:xfrm>
              <a:off x="5125930" y="5208194"/>
              <a:ext cx="113697" cy="746237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10D1F27-AB83-3F48-83EF-B884DE169B26}"/>
                </a:ext>
              </a:extLst>
            </p:cNvPr>
            <p:cNvSpPr/>
            <p:nvPr/>
          </p:nvSpPr>
          <p:spPr>
            <a:xfrm>
              <a:off x="5256798" y="5110223"/>
              <a:ext cx="113697" cy="844208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847C1F7-E471-834D-B831-D9C73836228A}"/>
                </a:ext>
              </a:extLst>
            </p:cNvPr>
            <p:cNvSpPr/>
            <p:nvPr/>
          </p:nvSpPr>
          <p:spPr>
            <a:xfrm>
              <a:off x="5387666" y="5245455"/>
              <a:ext cx="113697" cy="708976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64548CB-0634-7E47-8348-8255823ABF38}"/>
                </a:ext>
              </a:extLst>
            </p:cNvPr>
            <p:cNvSpPr/>
            <p:nvPr/>
          </p:nvSpPr>
          <p:spPr>
            <a:xfrm>
              <a:off x="5518534" y="4814381"/>
              <a:ext cx="113697" cy="1140050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80C0D20-5A39-4544-8CFD-C6D7F6C69E5C}"/>
                </a:ext>
              </a:extLst>
            </p:cNvPr>
            <p:cNvSpPr/>
            <p:nvPr/>
          </p:nvSpPr>
          <p:spPr>
            <a:xfrm>
              <a:off x="5649402" y="4929367"/>
              <a:ext cx="113697" cy="1025064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FE40EAC-14C1-934C-B06B-2702729BE363}"/>
              </a:ext>
            </a:extLst>
          </p:cNvPr>
          <p:cNvGrpSpPr/>
          <p:nvPr/>
        </p:nvGrpSpPr>
        <p:grpSpPr>
          <a:xfrm>
            <a:off x="6444336" y="2494563"/>
            <a:ext cx="2315227" cy="1795381"/>
            <a:chOff x="6444336" y="2494563"/>
            <a:chExt cx="2315227" cy="1795381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AE65EF9-31D4-534D-8DFF-B3BC3574EE37}"/>
                </a:ext>
              </a:extLst>
            </p:cNvPr>
            <p:cNvGrpSpPr/>
            <p:nvPr/>
          </p:nvGrpSpPr>
          <p:grpSpPr>
            <a:xfrm>
              <a:off x="6444336" y="2494563"/>
              <a:ext cx="2315227" cy="1795381"/>
              <a:chOff x="425885" y="4734839"/>
              <a:chExt cx="2315227" cy="1795381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452CC41-19BA-CA4B-8A89-7F7EB707C2DE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6B2B9DD-8625-554C-8F3A-F58F49AD360E}"/>
                  </a:ext>
                </a:extLst>
              </p:cNvPr>
              <p:cNvSpPr txBox="1"/>
              <p:nvPr/>
            </p:nvSpPr>
            <p:spPr>
              <a:xfrm>
                <a:off x="1253992" y="6253221"/>
                <a:ext cx="1030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Regions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E8BBACE-DD28-2E46-BBA5-6830E886B5C5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D623B90-5E01-FB41-B58B-EDF38FC7FA70}"/>
                </a:ext>
              </a:extLst>
            </p:cNvPr>
            <p:cNvSpPr/>
            <p:nvPr/>
          </p:nvSpPr>
          <p:spPr>
            <a:xfrm>
              <a:off x="6777262" y="3486578"/>
              <a:ext cx="113697" cy="5045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B8679F6-C7F7-FD44-A6BD-647180AE6ACF}"/>
                </a:ext>
              </a:extLst>
            </p:cNvPr>
            <p:cNvSpPr/>
            <p:nvPr/>
          </p:nvSpPr>
          <p:spPr>
            <a:xfrm>
              <a:off x="6908130" y="3431683"/>
              <a:ext cx="113697" cy="5594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1C854B-37E6-EC4A-A19E-09B43131F098}"/>
                </a:ext>
              </a:extLst>
            </p:cNvPr>
            <p:cNvSpPr/>
            <p:nvPr/>
          </p:nvSpPr>
          <p:spPr>
            <a:xfrm>
              <a:off x="7038998" y="2736087"/>
              <a:ext cx="113697" cy="1255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68C0E9F-214F-5D4F-B255-FFE4C8740330}"/>
                </a:ext>
              </a:extLst>
            </p:cNvPr>
            <p:cNvSpPr/>
            <p:nvPr/>
          </p:nvSpPr>
          <p:spPr>
            <a:xfrm>
              <a:off x="7169866" y="3608032"/>
              <a:ext cx="113697" cy="3831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AE47ECE-E17D-C14C-B223-0F1EBDD599DF}"/>
                </a:ext>
              </a:extLst>
            </p:cNvPr>
            <p:cNvSpPr/>
            <p:nvPr/>
          </p:nvSpPr>
          <p:spPr>
            <a:xfrm>
              <a:off x="7300734" y="3745192"/>
              <a:ext cx="113697" cy="2459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EA64821-418C-2F4C-9CA6-4E4030280ABA}"/>
                </a:ext>
              </a:extLst>
            </p:cNvPr>
            <p:cNvSpPr/>
            <p:nvPr/>
          </p:nvSpPr>
          <p:spPr>
            <a:xfrm>
              <a:off x="7431602" y="3823569"/>
              <a:ext cx="113697" cy="1675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EC9C-8066-D747-986A-5ABFDA28BEBD}"/>
                </a:ext>
              </a:extLst>
            </p:cNvPr>
            <p:cNvSpPr/>
            <p:nvPr/>
          </p:nvSpPr>
          <p:spPr>
            <a:xfrm>
              <a:off x="7562470" y="3784380"/>
              <a:ext cx="113697" cy="2067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18DE36F-12D7-A24C-B1A6-C898EC749C80}"/>
                </a:ext>
              </a:extLst>
            </p:cNvPr>
            <p:cNvSpPr/>
            <p:nvPr/>
          </p:nvSpPr>
          <p:spPr>
            <a:xfrm>
              <a:off x="7693338" y="3084895"/>
              <a:ext cx="113697" cy="906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0144313-5CFA-0747-B236-EBECAB88E64A}"/>
                </a:ext>
              </a:extLst>
            </p:cNvPr>
            <p:cNvSpPr/>
            <p:nvPr/>
          </p:nvSpPr>
          <p:spPr>
            <a:xfrm>
              <a:off x="7824206" y="3282178"/>
              <a:ext cx="113697" cy="7089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FE1E66B-6DA6-8049-9150-4D374FC6EF9F}"/>
                </a:ext>
              </a:extLst>
            </p:cNvPr>
            <p:cNvSpPr/>
            <p:nvPr/>
          </p:nvSpPr>
          <p:spPr>
            <a:xfrm>
              <a:off x="7955074" y="3557017"/>
              <a:ext cx="113697" cy="4341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DF6E459-FD45-CB40-B2B8-AA4D83981BAC}"/>
                </a:ext>
              </a:extLst>
            </p:cNvPr>
            <p:cNvSpPr/>
            <p:nvPr/>
          </p:nvSpPr>
          <p:spPr>
            <a:xfrm>
              <a:off x="8085942" y="3244917"/>
              <a:ext cx="113697" cy="7462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D5A12A5-61E3-154E-B1DE-F5192AA259FC}"/>
                </a:ext>
              </a:extLst>
            </p:cNvPr>
            <p:cNvSpPr/>
            <p:nvPr/>
          </p:nvSpPr>
          <p:spPr>
            <a:xfrm>
              <a:off x="8216810" y="3146946"/>
              <a:ext cx="113697" cy="8442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E4884E7-BBBB-6249-8B9D-01C00C190AAF}"/>
                </a:ext>
              </a:extLst>
            </p:cNvPr>
            <p:cNvSpPr/>
            <p:nvPr/>
          </p:nvSpPr>
          <p:spPr>
            <a:xfrm>
              <a:off x="8347678" y="3282178"/>
              <a:ext cx="113697" cy="7089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CBC6ADC-F43C-9347-B99C-D3E5002721AC}"/>
                </a:ext>
              </a:extLst>
            </p:cNvPr>
            <p:cNvSpPr/>
            <p:nvPr/>
          </p:nvSpPr>
          <p:spPr>
            <a:xfrm>
              <a:off x="8478546" y="2851104"/>
              <a:ext cx="113697" cy="1140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B484C98-2B02-4D42-97CD-24DFFEF1361D}"/>
                </a:ext>
              </a:extLst>
            </p:cNvPr>
            <p:cNvSpPr/>
            <p:nvPr/>
          </p:nvSpPr>
          <p:spPr>
            <a:xfrm>
              <a:off x="8609414" y="2966090"/>
              <a:ext cx="113697" cy="1025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46E702D6-E0E7-414F-96CA-F32BCFB1EEA1}"/>
              </a:ext>
            </a:extLst>
          </p:cNvPr>
          <p:cNvSpPr txBox="1"/>
          <p:nvPr/>
        </p:nvSpPr>
        <p:spPr>
          <a:xfrm>
            <a:off x="6500870" y="1892015"/>
            <a:ext cx="156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TEST ITEM: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AFAF3E2-50E1-F641-8C79-6198A0C6425C}"/>
              </a:ext>
            </a:extLst>
          </p:cNvPr>
          <p:cNvCxnSpPr/>
          <p:nvPr/>
        </p:nvCxnSpPr>
        <p:spPr>
          <a:xfrm>
            <a:off x="6165273" y="1850132"/>
            <a:ext cx="0" cy="4606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Doja Cat Has Something to Say About Her &quot;Pretty&quot; New Caramel Hair Color and  Bombshell Waves – See Photos | Allure">
            <a:extLst>
              <a:ext uri="{FF2B5EF4-FFF2-40B4-BE49-F238E27FC236}">
                <a16:creationId xmlns:a16="http://schemas.microsoft.com/office/drawing/2014/main" id="{658FF184-018F-C709-B4FF-1B108C02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14511">
            <a:off x="1610577" y="5160837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ja Cat Has Something to Say About Her &quot;Pretty&quot; New Caramel Hair Color and  Bombshell Waves – See Photos | Allure">
            <a:extLst>
              <a:ext uri="{FF2B5EF4-FFF2-40B4-BE49-F238E27FC236}">
                <a16:creationId xmlns:a16="http://schemas.microsoft.com/office/drawing/2014/main" id="{6C867C7F-7571-35C0-8F21-9BDC6364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1484" y="4727640"/>
            <a:ext cx="842369" cy="8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86ED303-8491-0A43-9A62-9AFE74641B9F}"/>
              </a:ext>
            </a:extLst>
          </p:cNvPr>
          <p:cNvSpPr/>
          <p:nvPr/>
        </p:nvSpPr>
        <p:spPr>
          <a:xfrm>
            <a:off x="7320201" y="4727521"/>
            <a:ext cx="859227" cy="84236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 animBg="1"/>
      <p:bldP spid="9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B7C8-0236-B345-80F9-A9F49C3B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 </a:t>
            </a:r>
            <a:r>
              <a:rPr lang="en-US" sz="2400" dirty="0"/>
              <a:t>(Is a Region “Essential?”)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18CB6-BD6D-654A-84F9-4181E6F6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1"/>
            <a:ext cx="8127043" cy="241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Run the neural decoding analysis many times</a:t>
            </a:r>
          </a:p>
          <a:p>
            <a:r>
              <a:rPr lang="en-US" dirty="0"/>
              <a:t>Each time, “perturb” activity in a different brain region, and see how it affects the results (drown out applause in one audience section)</a:t>
            </a:r>
          </a:p>
          <a:p>
            <a:r>
              <a:rPr lang="en-US" dirty="0"/>
              <a:t>If this worsens the decoding, then this region is important for representing information about these stimuli</a:t>
            </a:r>
          </a:p>
          <a:p>
            <a:pPr lvl="1"/>
            <a:r>
              <a:rPr lang="en-US" dirty="0"/>
              <a:t>For example, removing section 1 in the plots below makes it difficult to differentiate Candidate 1 from Candidate 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854EA-F99E-C445-9CEC-AC62ADB4D1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58" y="4155274"/>
            <a:ext cx="6224478" cy="2612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F257FD-E229-C642-B33B-FDEC4F354AE4}"/>
              </a:ext>
            </a:extLst>
          </p:cNvPr>
          <p:cNvSpPr/>
          <p:nvPr/>
        </p:nvSpPr>
        <p:spPr>
          <a:xfrm>
            <a:off x="1737290" y="5461701"/>
            <a:ext cx="400833" cy="702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6616F-F134-6C47-85CE-6D465D2E5AD7}"/>
              </a:ext>
            </a:extLst>
          </p:cNvPr>
          <p:cNvSpPr/>
          <p:nvPr/>
        </p:nvSpPr>
        <p:spPr>
          <a:xfrm>
            <a:off x="3718664" y="4962221"/>
            <a:ext cx="400833" cy="121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7B1A2E-8776-5C41-B257-C2BAA76428CD}"/>
              </a:ext>
            </a:extLst>
          </p:cNvPr>
          <p:cNvSpPr/>
          <p:nvPr/>
        </p:nvSpPr>
        <p:spPr>
          <a:xfrm>
            <a:off x="5968735" y="4949520"/>
            <a:ext cx="400833" cy="121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0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F096E-B242-7A46-B6DC-D21668C0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Decoding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837-F7CE-2744-8152-D41CE07DC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899150" cy="2530475"/>
          </a:xfrm>
        </p:spPr>
        <p:txBody>
          <a:bodyPr/>
          <a:lstStyle/>
          <a:p>
            <a:r>
              <a:rPr lang="en-US" dirty="0"/>
              <a:t>Hanson, et al. (2001) conducted a neural decoding analysis on faces, objects, houses, etc.</a:t>
            </a:r>
          </a:p>
          <a:p>
            <a:r>
              <a:rPr lang="en-US" dirty="0"/>
              <a:t>Sensitivity analysis showed that FFA signal was necessary for accurate decoding.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D613C-FAC1-6F44-A923-A3C47A9621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6" y="4588716"/>
            <a:ext cx="5334000" cy="200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BE5B-E331-5641-8E24-3230A3885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574168"/>
            <a:ext cx="2209800" cy="40656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390718D-16C3-0D4F-8604-49CE00D6A655}"/>
              </a:ext>
            </a:extLst>
          </p:cNvPr>
          <p:cNvGrpSpPr/>
          <p:nvPr/>
        </p:nvGrpSpPr>
        <p:grpSpPr>
          <a:xfrm>
            <a:off x="6443564" y="3390214"/>
            <a:ext cx="2882239" cy="3203092"/>
            <a:chOff x="3591917" y="2852764"/>
            <a:chExt cx="2469588" cy="2744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36A903-73E2-0A45-A6FD-98A13D43D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292670" y="3152011"/>
              <a:ext cx="2306927" cy="17084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4DC8AC-763E-DD4F-930D-764622EDC236}"/>
                </a:ext>
              </a:extLst>
            </p:cNvPr>
            <p:cNvSpPr txBox="1"/>
            <p:nvPr/>
          </p:nvSpPr>
          <p:spPr>
            <a:xfrm>
              <a:off x="3664094" y="5227937"/>
              <a:ext cx="2397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Kanwisher</a:t>
              </a:r>
              <a:r>
                <a:rPr lang="en-US" dirty="0"/>
                <a:t>, et al. (1997)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8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C090-8A70-A442-945B-C35FF6AD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Decoding Example (From the Discussion Forum!)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59BEA-EA2B-8849-A2EB-742E872E2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would want to test if an fMRI machine could be used to correctly predict what an individual is seeing in their dreams”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/>
              <a:t>– Josh 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C540F-1410-4949-93F9-2491206F35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00" y="3758521"/>
            <a:ext cx="4931596" cy="3099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D1412-8682-8143-8E49-91D65A39A97F}"/>
              </a:ext>
            </a:extLst>
          </p:cNvPr>
          <p:cNvSpPr txBox="1"/>
          <p:nvPr/>
        </p:nvSpPr>
        <p:spPr>
          <a:xfrm>
            <a:off x="6579116" y="5429080"/>
            <a:ext cx="224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(Horikawa et al. 2013)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705A0-C373-3845-88B7-5E3A4754C7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857" y="3043557"/>
            <a:ext cx="5270643" cy="22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C090-8A70-A442-945B-C35FF6AD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Neural Decoding Example (From the Discussion Forum!)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59BEA-EA2B-8849-A2EB-742E872E2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“I would want to study how the brain responds to different types of music...” </a:t>
            </a:r>
          </a:p>
          <a:p>
            <a:pPr marL="457200" lvl="1" indent="0">
              <a:buNone/>
            </a:pPr>
            <a:r>
              <a:rPr lang="en-US" dirty="0"/>
              <a:t>– Billy L. B.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6BF6D-3F4B-D646-A44C-74C3319F0A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39" y="3531073"/>
            <a:ext cx="4353319" cy="3326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CC716-EA77-1E4A-96E1-6FAA055F2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709" y="2612226"/>
            <a:ext cx="4315641" cy="2582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C52B02-64D3-2348-A7E4-5C87AB5BB2F9}"/>
              </a:ext>
            </a:extLst>
          </p:cNvPr>
          <p:cNvSpPr txBox="1"/>
          <p:nvPr/>
        </p:nvSpPr>
        <p:spPr>
          <a:xfrm>
            <a:off x="6673243" y="5350388"/>
            <a:ext cx="184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Hoefle</a:t>
            </a:r>
            <a:r>
              <a:rPr lang="en-US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259455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75F5-DF0B-7048-9D26-63CB29B2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surrounding Neural Decoding &amp; Machine Learning (AI)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12A71-88C2-E947-9E07-EA95107DE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05728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Are certain applications ethical (or even possible)?</a:t>
            </a:r>
          </a:p>
          <a:p>
            <a:pPr lvl="1"/>
            <a:r>
              <a:rPr lang="en-US" dirty="0"/>
              <a:t>Lie Detection?</a:t>
            </a:r>
          </a:p>
          <a:p>
            <a:pPr lvl="1"/>
            <a:r>
              <a:rPr lang="en-US" dirty="0"/>
              <a:t>Detection of “true” pain?</a:t>
            </a:r>
          </a:p>
          <a:p>
            <a:pPr lvl="1"/>
            <a:r>
              <a:rPr lang="en-US" dirty="0"/>
              <a:t>Detection of consciousness in coma patients?</a:t>
            </a:r>
          </a:p>
          <a:p>
            <a:r>
              <a:rPr lang="en-US" dirty="0"/>
              <a:t>Training data affects validity</a:t>
            </a:r>
          </a:p>
          <a:p>
            <a:pPr lvl="1"/>
            <a:r>
              <a:rPr lang="en-US" dirty="0"/>
              <a:t>Algorithms are as biased as the humans who create them and the datasets they “learn” from</a:t>
            </a:r>
          </a:p>
          <a:p>
            <a:pPr lvl="1"/>
            <a:r>
              <a:rPr lang="en-US" dirty="0"/>
              <a:t>To make broad conclusions in a test set, you must use representative training data</a:t>
            </a:r>
          </a:p>
        </p:txBody>
      </p:sp>
      <p:pic>
        <p:nvPicPr>
          <p:cNvPr id="1026" name="Picture 2" descr="Weapons of Math Destruction&quot;: Data scientist Cathy O'Neil on how unfair  algorithms perpetuate inequality / Ford Foundation">
            <a:extLst>
              <a:ext uri="{FF2B5EF4-FFF2-40B4-BE49-F238E27FC236}">
                <a16:creationId xmlns:a16="http://schemas.microsoft.com/office/drawing/2014/main" id="{4D42B061-DD79-C46F-164D-FC1AFCC7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756" y="2617026"/>
            <a:ext cx="1854662" cy="276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5DF5A-A18B-E351-C1E8-45ADE0353CD8}"/>
              </a:ext>
            </a:extLst>
          </p:cNvPr>
          <p:cNvSpPr txBox="1"/>
          <p:nvPr/>
        </p:nvSpPr>
        <p:spPr>
          <a:xfrm>
            <a:off x="6700261" y="5520497"/>
            <a:ext cx="208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(For AI Ethics Nerds)</a:t>
            </a:r>
          </a:p>
        </p:txBody>
      </p:sp>
    </p:spTree>
    <p:extLst>
      <p:ext uri="{BB962C8B-B14F-4D97-AF65-F5344CB8AC3E}">
        <p14:creationId xmlns:p14="http://schemas.microsoft.com/office/powerpoint/2010/main" val="265928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 Ways to Look at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1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71906-1B62-D54F-A184-CCE11AC9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Representational Similarity Analysis (RSA):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E9CCB-51D1-464B-AC26-AFD1B09C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characterize the type of information that is represented in a brain region?</a:t>
            </a:r>
          </a:p>
          <a:p>
            <a:r>
              <a:rPr lang="en-US" dirty="0"/>
              <a:t>Use computational models to understand how information is represented in the brain</a:t>
            </a:r>
          </a:p>
          <a:p>
            <a:r>
              <a:rPr lang="en-US" dirty="0"/>
              <a:t>For a given brain region, what aspect of a stimulus or category is being represented?</a:t>
            </a:r>
          </a:p>
        </p:txBody>
      </p:sp>
    </p:spTree>
    <p:extLst>
      <p:ext uri="{BB962C8B-B14F-4D97-AF65-F5344CB8AC3E}">
        <p14:creationId xmlns:p14="http://schemas.microsoft.com/office/powerpoint/2010/main" val="30574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MRI Sound Like?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MRI Sounds: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xS_V_OgeX</a:t>
            </a:r>
            <a:r>
              <a:rPr lang="en-US" dirty="0"/>
              <a:t>-U</a:t>
            </a:r>
          </a:p>
        </p:txBody>
      </p:sp>
      <p:pic>
        <p:nvPicPr>
          <p:cNvPr id="6" name="MRI Sound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496" y="1417638"/>
            <a:ext cx="7560890" cy="42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A995-94E1-F24C-BFC4-C15F5C11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Estimate Brain Activity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D1D961-5305-D947-BB5B-B758004C3B14}"/>
              </a:ext>
            </a:extLst>
          </p:cNvPr>
          <p:cNvCxnSpPr/>
          <p:nvPr/>
        </p:nvCxnSpPr>
        <p:spPr>
          <a:xfrm>
            <a:off x="2606891" y="3276346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52D64A-57B8-0846-8AC7-686618F62C77}"/>
              </a:ext>
            </a:extLst>
          </p:cNvPr>
          <p:cNvCxnSpPr/>
          <p:nvPr/>
        </p:nvCxnSpPr>
        <p:spPr>
          <a:xfrm>
            <a:off x="2582609" y="5324291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3A4057-5EE8-2C42-B88F-D66534060423}"/>
              </a:ext>
            </a:extLst>
          </p:cNvPr>
          <p:cNvGrpSpPr/>
          <p:nvPr/>
        </p:nvGrpSpPr>
        <p:grpSpPr>
          <a:xfrm>
            <a:off x="3293033" y="2409750"/>
            <a:ext cx="2315227" cy="1836359"/>
            <a:chOff x="3484324" y="2192056"/>
            <a:chExt cx="2315227" cy="18363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BEB633-6295-6C47-9213-B6DC2A1CB6DF}"/>
                </a:ext>
              </a:extLst>
            </p:cNvPr>
            <p:cNvGrpSpPr/>
            <p:nvPr/>
          </p:nvGrpSpPr>
          <p:grpSpPr>
            <a:xfrm>
              <a:off x="3484324" y="2192056"/>
              <a:ext cx="2315227" cy="1836359"/>
              <a:chOff x="425885" y="4734839"/>
              <a:chExt cx="2315227" cy="183635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9011B19-78BA-E94D-B916-700AA76DEBC9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9EB8318-56C2-EE46-8C02-A9D8224BB8A9}"/>
                  </a:ext>
                </a:extLst>
              </p:cNvPr>
              <p:cNvSpPr txBox="1"/>
              <p:nvPr/>
            </p:nvSpPr>
            <p:spPr>
              <a:xfrm>
                <a:off x="1253992" y="6294199"/>
                <a:ext cx="9691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57706B-88F6-9847-A06D-AE1E463AA227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607EC6-7ABF-2E4C-A130-F147EB31027A}"/>
                </a:ext>
              </a:extLst>
            </p:cNvPr>
            <p:cNvSpPr/>
            <p:nvPr/>
          </p:nvSpPr>
          <p:spPr>
            <a:xfrm>
              <a:off x="3813984" y="3188434"/>
              <a:ext cx="113697" cy="5045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E948F9-7E7F-1A4F-B63B-8CC00D6C21ED}"/>
                </a:ext>
              </a:extLst>
            </p:cNvPr>
            <p:cNvSpPr/>
            <p:nvPr/>
          </p:nvSpPr>
          <p:spPr>
            <a:xfrm>
              <a:off x="3944852" y="2552961"/>
              <a:ext cx="113697" cy="114005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AA3AC7-2B70-6443-8D66-41330F761962}"/>
                </a:ext>
              </a:extLst>
            </p:cNvPr>
            <p:cNvSpPr/>
            <p:nvPr/>
          </p:nvSpPr>
          <p:spPr>
            <a:xfrm>
              <a:off x="4075720" y="2442277"/>
              <a:ext cx="113697" cy="125073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333B87-6715-9B4B-8B09-AAF62C300A0F}"/>
                </a:ext>
              </a:extLst>
            </p:cNvPr>
            <p:cNvSpPr/>
            <p:nvPr/>
          </p:nvSpPr>
          <p:spPr>
            <a:xfrm>
              <a:off x="4206588" y="2290298"/>
              <a:ext cx="113697" cy="140271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04F8FA-C511-F246-9C75-4B19483C8A31}"/>
                </a:ext>
              </a:extLst>
            </p:cNvPr>
            <p:cNvSpPr/>
            <p:nvPr/>
          </p:nvSpPr>
          <p:spPr>
            <a:xfrm>
              <a:off x="4337456" y="2482916"/>
              <a:ext cx="113697" cy="121009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A08639-3175-604B-9559-79C5BE830E32}"/>
                </a:ext>
              </a:extLst>
            </p:cNvPr>
            <p:cNvSpPr/>
            <p:nvPr/>
          </p:nvSpPr>
          <p:spPr>
            <a:xfrm>
              <a:off x="4468324" y="2848803"/>
              <a:ext cx="113697" cy="8442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9C0D57-9835-8044-B965-57E27ACFB275}"/>
                </a:ext>
              </a:extLst>
            </p:cNvPr>
            <p:cNvSpPr/>
            <p:nvPr/>
          </p:nvSpPr>
          <p:spPr>
            <a:xfrm>
              <a:off x="4599192" y="3412413"/>
              <a:ext cx="113697" cy="28059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8144B7-AB01-BE4A-9F8D-D05D42C3B8AC}"/>
                </a:ext>
              </a:extLst>
            </p:cNvPr>
            <p:cNvSpPr/>
            <p:nvPr/>
          </p:nvSpPr>
          <p:spPr>
            <a:xfrm>
              <a:off x="4730060" y="3443882"/>
              <a:ext cx="113697" cy="24912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335D23-9AA4-3149-8CE4-F41D6C75688E}"/>
                </a:ext>
              </a:extLst>
            </p:cNvPr>
            <p:cNvSpPr/>
            <p:nvPr/>
          </p:nvSpPr>
          <p:spPr>
            <a:xfrm>
              <a:off x="4860928" y="3524380"/>
              <a:ext cx="113697" cy="16863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6DEFB0-436B-2544-8758-61433B1445D5}"/>
                </a:ext>
              </a:extLst>
            </p:cNvPr>
            <p:cNvSpPr/>
            <p:nvPr/>
          </p:nvSpPr>
          <p:spPr>
            <a:xfrm>
              <a:off x="4991796" y="3475687"/>
              <a:ext cx="113697" cy="2173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91D75D0-B65D-304A-A7A5-D7611BD6227C}"/>
                </a:ext>
              </a:extLst>
            </p:cNvPr>
            <p:cNvSpPr/>
            <p:nvPr/>
          </p:nvSpPr>
          <p:spPr>
            <a:xfrm>
              <a:off x="5122664" y="2946773"/>
              <a:ext cx="113697" cy="7462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57BFFA-866E-3940-A431-CBEB9E133DE9}"/>
                </a:ext>
              </a:extLst>
            </p:cNvPr>
            <p:cNvSpPr/>
            <p:nvPr/>
          </p:nvSpPr>
          <p:spPr>
            <a:xfrm>
              <a:off x="5253532" y="2848802"/>
              <a:ext cx="113697" cy="8442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B1648C-141B-9A4D-9487-7A596F0209C6}"/>
                </a:ext>
              </a:extLst>
            </p:cNvPr>
            <p:cNvSpPr/>
            <p:nvPr/>
          </p:nvSpPr>
          <p:spPr>
            <a:xfrm>
              <a:off x="5384400" y="2615442"/>
              <a:ext cx="113697" cy="107756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197ADF-E4F9-6D4E-9A15-86B314E01001}"/>
                </a:ext>
              </a:extLst>
            </p:cNvPr>
            <p:cNvSpPr/>
            <p:nvPr/>
          </p:nvSpPr>
          <p:spPr>
            <a:xfrm>
              <a:off x="5515268" y="2552960"/>
              <a:ext cx="113697" cy="114005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8354E63-6E85-154B-BA18-091755DF49F0}"/>
                </a:ext>
              </a:extLst>
            </p:cNvPr>
            <p:cNvSpPr/>
            <p:nvPr/>
          </p:nvSpPr>
          <p:spPr>
            <a:xfrm>
              <a:off x="5646136" y="2667946"/>
              <a:ext cx="113697" cy="102506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E0AD18-68C1-AC4A-B3F5-C15C1A8EC457}"/>
              </a:ext>
            </a:extLst>
          </p:cNvPr>
          <p:cNvGrpSpPr/>
          <p:nvPr/>
        </p:nvGrpSpPr>
        <p:grpSpPr>
          <a:xfrm>
            <a:off x="3321291" y="4473145"/>
            <a:ext cx="2315227" cy="1795381"/>
            <a:chOff x="3484324" y="4457840"/>
            <a:chExt cx="2315227" cy="179538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7C065D-FB1E-7048-ACB3-F9D010CF74F9}"/>
                </a:ext>
              </a:extLst>
            </p:cNvPr>
            <p:cNvGrpSpPr/>
            <p:nvPr/>
          </p:nvGrpSpPr>
          <p:grpSpPr>
            <a:xfrm>
              <a:off x="3484324" y="4457840"/>
              <a:ext cx="2315227" cy="1795381"/>
              <a:chOff x="425885" y="4734839"/>
              <a:chExt cx="2315227" cy="17953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96E74E-FA7F-A64E-BD45-BDBE2FDF9271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BC4F29E-8127-C74F-8B74-36BDA9622F5D}"/>
                  </a:ext>
                </a:extLst>
              </p:cNvPr>
              <p:cNvSpPr txBox="1"/>
              <p:nvPr/>
            </p:nvSpPr>
            <p:spPr>
              <a:xfrm>
                <a:off x="1253992" y="6253221"/>
                <a:ext cx="9691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0D4BDFF-0482-164D-902D-C768A027EEB9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927004-9369-9A49-B1D0-207D55FC0FF2}"/>
                </a:ext>
              </a:extLst>
            </p:cNvPr>
            <p:cNvSpPr/>
            <p:nvPr/>
          </p:nvSpPr>
          <p:spPr>
            <a:xfrm>
              <a:off x="3817250" y="5708469"/>
              <a:ext cx="113697" cy="24596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DB148C-F848-964E-B69A-558F8E99529E}"/>
                </a:ext>
              </a:extLst>
            </p:cNvPr>
            <p:cNvSpPr/>
            <p:nvPr/>
          </p:nvSpPr>
          <p:spPr>
            <a:xfrm>
              <a:off x="3948118" y="5646784"/>
              <a:ext cx="113697" cy="30764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5C77CA-1A33-CC46-9BA0-C396A7ACA6BB}"/>
                </a:ext>
              </a:extLst>
            </p:cNvPr>
            <p:cNvSpPr/>
            <p:nvPr/>
          </p:nvSpPr>
          <p:spPr>
            <a:xfrm>
              <a:off x="4078986" y="5520294"/>
              <a:ext cx="113697" cy="43413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8D99CF-214E-4B4B-82AD-DE210A41EAD6}"/>
                </a:ext>
              </a:extLst>
            </p:cNvPr>
            <p:cNvSpPr/>
            <p:nvPr/>
          </p:nvSpPr>
          <p:spPr>
            <a:xfrm>
              <a:off x="4209854" y="5571309"/>
              <a:ext cx="113697" cy="38312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70F516-BA0B-4543-B56B-F5AF7256EC82}"/>
                </a:ext>
              </a:extLst>
            </p:cNvPr>
            <p:cNvSpPr/>
            <p:nvPr/>
          </p:nvSpPr>
          <p:spPr>
            <a:xfrm>
              <a:off x="4340722" y="5708469"/>
              <a:ext cx="113697" cy="24596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B5FD16-5245-A944-94EE-03824ACED205}"/>
                </a:ext>
              </a:extLst>
            </p:cNvPr>
            <p:cNvSpPr/>
            <p:nvPr/>
          </p:nvSpPr>
          <p:spPr>
            <a:xfrm>
              <a:off x="4471590" y="5786846"/>
              <a:ext cx="113697" cy="16758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43FBA68-61D7-C945-B28A-26B635ABBEA9}"/>
                </a:ext>
              </a:extLst>
            </p:cNvPr>
            <p:cNvSpPr/>
            <p:nvPr/>
          </p:nvSpPr>
          <p:spPr>
            <a:xfrm>
              <a:off x="4602458" y="4616629"/>
              <a:ext cx="113697" cy="133780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09263F-13A1-4B4B-9A6B-D79B04F22084}"/>
                </a:ext>
              </a:extLst>
            </p:cNvPr>
            <p:cNvSpPr/>
            <p:nvPr/>
          </p:nvSpPr>
          <p:spPr>
            <a:xfrm>
              <a:off x="4733326" y="4790978"/>
              <a:ext cx="113697" cy="11634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9AFC2B3-00E4-3A44-BEFC-B7C5EE8B989D}"/>
                </a:ext>
              </a:extLst>
            </p:cNvPr>
            <p:cNvSpPr/>
            <p:nvPr/>
          </p:nvSpPr>
          <p:spPr>
            <a:xfrm>
              <a:off x="4864194" y="4929367"/>
              <a:ext cx="113697" cy="102506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882B1B-22BD-594A-8A66-A17C5C3667A4}"/>
                </a:ext>
              </a:extLst>
            </p:cNvPr>
            <p:cNvSpPr/>
            <p:nvPr/>
          </p:nvSpPr>
          <p:spPr>
            <a:xfrm>
              <a:off x="4995062" y="4790978"/>
              <a:ext cx="113697" cy="11634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E309E66-F8AD-5B49-A8C8-4621368B63B2}"/>
                </a:ext>
              </a:extLst>
            </p:cNvPr>
            <p:cNvSpPr/>
            <p:nvPr/>
          </p:nvSpPr>
          <p:spPr>
            <a:xfrm>
              <a:off x="5125930" y="5208194"/>
              <a:ext cx="113697" cy="7462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5C266A-3FCA-0F4F-95FC-2BE9DE424F17}"/>
                </a:ext>
              </a:extLst>
            </p:cNvPr>
            <p:cNvSpPr/>
            <p:nvPr/>
          </p:nvSpPr>
          <p:spPr>
            <a:xfrm>
              <a:off x="5256798" y="5571309"/>
              <a:ext cx="113697" cy="38312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FF74F0-796D-CD4C-B7CA-02C551D287A2}"/>
                </a:ext>
              </a:extLst>
            </p:cNvPr>
            <p:cNvSpPr/>
            <p:nvPr/>
          </p:nvSpPr>
          <p:spPr>
            <a:xfrm>
              <a:off x="5387666" y="5646784"/>
              <a:ext cx="113697" cy="30764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9FF77F1-83A0-CD42-8ACC-A8EE45F8CAE3}"/>
                </a:ext>
              </a:extLst>
            </p:cNvPr>
            <p:cNvSpPr/>
            <p:nvPr/>
          </p:nvSpPr>
          <p:spPr>
            <a:xfrm>
              <a:off x="5518534" y="5786845"/>
              <a:ext cx="113697" cy="16758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7654CB-E631-A541-863D-2DE0EBDFE994}"/>
                </a:ext>
              </a:extLst>
            </p:cNvPr>
            <p:cNvSpPr/>
            <p:nvPr/>
          </p:nvSpPr>
          <p:spPr>
            <a:xfrm>
              <a:off x="5649402" y="5680365"/>
              <a:ext cx="113697" cy="27406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464007C-CF1E-9A40-AA4E-85A08E9DB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979" y="2648470"/>
            <a:ext cx="1098316" cy="1099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DDDBD46-C6F0-EB4D-A4B5-B1E7A439B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132" y="4806282"/>
            <a:ext cx="1044332" cy="10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78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A995-94E1-F24C-BFC4-C15F5C11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Measure Activity Pattern Dissimilarity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D1D961-5305-D947-BB5B-B758004C3B14}"/>
              </a:ext>
            </a:extLst>
          </p:cNvPr>
          <p:cNvCxnSpPr/>
          <p:nvPr/>
        </p:nvCxnSpPr>
        <p:spPr>
          <a:xfrm>
            <a:off x="2606891" y="3276346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52D64A-57B8-0846-8AC7-686618F62C77}"/>
              </a:ext>
            </a:extLst>
          </p:cNvPr>
          <p:cNvCxnSpPr/>
          <p:nvPr/>
        </p:nvCxnSpPr>
        <p:spPr>
          <a:xfrm>
            <a:off x="2582609" y="5324291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3A4057-5EE8-2C42-B88F-D66534060423}"/>
              </a:ext>
            </a:extLst>
          </p:cNvPr>
          <p:cNvGrpSpPr/>
          <p:nvPr/>
        </p:nvGrpSpPr>
        <p:grpSpPr>
          <a:xfrm>
            <a:off x="3293033" y="2409750"/>
            <a:ext cx="2315227" cy="1836359"/>
            <a:chOff x="3484324" y="2192056"/>
            <a:chExt cx="2315227" cy="18363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BEB633-6295-6C47-9213-B6DC2A1CB6DF}"/>
                </a:ext>
              </a:extLst>
            </p:cNvPr>
            <p:cNvGrpSpPr/>
            <p:nvPr/>
          </p:nvGrpSpPr>
          <p:grpSpPr>
            <a:xfrm>
              <a:off x="3484324" y="2192056"/>
              <a:ext cx="2315227" cy="1836359"/>
              <a:chOff x="425885" y="4734839"/>
              <a:chExt cx="2315227" cy="183635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9011B19-78BA-E94D-B916-700AA76DEBC9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9EB8318-56C2-EE46-8C02-A9D8224BB8A9}"/>
                  </a:ext>
                </a:extLst>
              </p:cNvPr>
              <p:cNvSpPr txBox="1"/>
              <p:nvPr/>
            </p:nvSpPr>
            <p:spPr>
              <a:xfrm>
                <a:off x="1253992" y="6294199"/>
                <a:ext cx="9691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57706B-88F6-9847-A06D-AE1E463AA227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607EC6-7ABF-2E4C-A130-F147EB31027A}"/>
                </a:ext>
              </a:extLst>
            </p:cNvPr>
            <p:cNvSpPr/>
            <p:nvPr/>
          </p:nvSpPr>
          <p:spPr>
            <a:xfrm>
              <a:off x="3813984" y="3188434"/>
              <a:ext cx="113697" cy="5045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E948F9-7E7F-1A4F-B63B-8CC00D6C21ED}"/>
                </a:ext>
              </a:extLst>
            </p:cNvPr>
            <p:cNvSpPr/>
            <p:nvPr/>
          </p:nvSpPr>
          <p:spPr>
            <a:xfrm>
              <a:off x="3944852" y="2552961"/>
              <a:ext cx="113697" cy="114005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AA3AC7-2B70-6443-8D66-41330F761962}"/>
                </a:ext>
              </a:extLst>
            </p:cNvPr>
            <p:cNvSpPr/>
            <p:nvPr/>
          </p:nvSpPr>
          <p:spPr>
            <a:xfrm>
              <a:off x="4075720" y="2442277"/>
              <a:ext cx="113697" cy="125073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333B87-6715-9B4B-8B09-AAF62C300A0F}"/>
                </a:ext>
              </a:extLst>
            </p:cNvPr>
            <p:cNvSpPr/>
            <p:nvPr/>
          </p:nvSpPr>
          <p:spPr>
            <a:xfrm>
              <a:off x="4206588" y="2290298"/>
              <a:ext cx="113697" cy="140271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04F8FA-C511-F246-9C75-4B19483C8A31}"/>
                </a:ext>
              </a:extLst>
            </p:cNvPr>
            <p:cNvSpPr/>
            <p:nvPr/>
          </p:nvSpPr>
          <p:spPr>
            <a:xfrm>
              <a:off x="4337456" y="2482916"/>
              <a:ext cx="113697" cy="121009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A08639-3175-604B-9559-79C5BE830E32}"/>
                </a:ext>
              </a:extLst>
            </p:cNvPr>
            <p:cNvSpPr/>
            <p:nvPr/>
          </p:nvSpPr>
          <p:spPr>
            <a:xfrm>
              <a:off x="4468324" y="2848803"/>
              <a:ext cx="113697" cy="8442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9C0D57-9835-8044-B965-57E27ACFB275}"/>
                </a:ext>
              </a:extLst>
            </p:cNvPr>
            <p:cNvSpPr/>
            <p:nvPr/>
          </p:nvSpPr>
          <p:spPr>
            <a:xfrm>
              <a:off x="4599192" y="3412413"/>
              <a:ext cx="113697" cy="28059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8144B7-AB01-BE4A-9F8D-D05D42C3B8AC}"/>
                </a:ext>
              </a:extLst>
            </p:cNvPr>
            <p:cNvSpPr/>
            <p:nvPr/>
          </p:nvSpPr>
          <p:spPr>
            <a:xfrm>
              <a:off x="4730060" y="3443882"/>
              <a:ext cx="113697" cy="24912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335D23-9AA4-3149-8CE4-F41D6C75688E}"/>
                </a:ext>
              </a:extLst>
            </p:cNvPr>
            <p:cNvSpPr/>
            <p:nvPr/>
          </p:nvSpPr>
          <p:spPr>
            <a:xfrm>
              <a:off x="4860928" y="3524380"/>
              <a:ext cx="113697" cy="16863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6DEFB0-436B-2544-8758-61433B1445D5}"/>
                </a:ext>
              </a:extLst>
            </p:cNvPr>
            <p:cNvSpPr/>
            <p:nvPr/>
          </p:nvSpPr>
          <p:spPr>
            <a:xfrm>
              <a:off x="4991796" y="3475687"/>
              <a:ext cx="113697" cy="2173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91D75D0-B65D-304A-A7A5-D7611BD6227C}"/>
                </a:ext>
              </a:extLst>
            </p:cNvPr>
            <p:cNvSpPr/>
            <p:nvPr/>
          </p:nvSpPr>
          <p:spPr>
            <a:xfrm>
              <a:off x="5122664" y="2946773"/>
              <a:ext cx="113697" cy="7462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57BFFA-866E-3940-A431-CBEB9E133DE9}"/>
                </a:ext>
              </a:extLst>
            </p:cNvPr>
            <p:cNvSpPr/>
            <p:nvPr/>
          </p:nvSpPr>
          <p:spPr>
            <a:xfrm>
              <a:off x="5253532" y="2848802"/>
              <a:ext cx="113697" cy="8442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B1648C-141B-9A4D-9487-7A596F0209C6}"/>
                </a:ext>
              </a:extLst>
            </p:cNvPr>
            <p:cNvSpPr/>
            <p:nvPr/>
          </p:nvSpPr>
          <p:spPr>
            <a:xfrm>
              <a:off x="5384400" y="2615442"/>
              <a:ext cx="113697" cy="107756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197ADF-E4F9-6D4E-9A15-86B314E01001}"/>
                </a:ext>
              </a:extLst>
            </p:cNvPr>
            <p:cNvSpPr/>
            <p:nvPr/>
          </p:nvSpPr>
          <p:spPr>
            <a:xfrm>
              <a:off x="5515268" y="2552960"/>
              <a:ext cx="113697" cy="114005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8354E63-6E85-154B-BA18-091755DF49F0}"/>
                </a:ext>
              </a:extLst>
            </p:cNvPr>
            <p:cNvSpPr/>
            <p:nvPr/>
          </p:nvSpPr>
          <p:spPr>
            <a:xfrm>
              <a:off x="5646136" y="2667946"/>
              <a:ext cx="113697" cy="102506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E0AD18-68C1-AC4A-B3F5-C15C1A8EC457}"/>
              </a:ext>
            </a:extLst>
          </p:cNvPr>
          <p:cNvGrpSpPr/>
          <p:nvPr/>
        </p:nvGrpSpPr>
        <p:grpSpPr>
          <a:xfrm>
            <a:off x="3321291" y="4473145"/>
            <a:ext cx="2315227" cy="1795381"/>
            <a:chOff x="3484324" y="4457840"/>
            <a:chExt cx="2315227" cy="179538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7C065D-FB1E-7048-ACB3-F9D010CF74F9}"/>
                </a:ext>
              </a:extLst>
            </p:cNvPr>
            <p:cNvGrpSpPr/>
            <p:nvPr/>
          </p:nvGrpSpPr>
          <p:grpSpPr>
            <a:xfrm>
              <a:off x="3484324" y="4457840"/>
              <a:ext cx="2315227" cy="1795381"/>
              <a:chOff x="425885" y="4734839"/>
              <a:chExt cx="2315227" cy="17953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96E74E-FA7F-A64E-BD45-BDBE2FDF9271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BC4F29E-8127-C74F-8B74-36BDA9622F5D}"/>
                  </a:ext>
                </a:extLst>
              </p:cNvPr>
              <p:cNvSpPr txBox="1"/>
              <p:nvPr/>
            </p:nvSpPr>
            <p:spPr>
              <a:xfrm>
                <a:off x="1253992" y="6253221"/>
                <a:ext cx="9691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0D4BDFF-0482-164D-902D-C768A027EEB9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927004-9369-9A49-B1D0-207D55FC0FF2}"/>
                </a:ext>
              </a:extLst>
            </p:cNvPr>
            <p:cNvSpPr/>
            <p:nvPr/>
          </p:nvSpPr>
          <p:spPr>
            <a:xfrm>
              <a:off x="3817250" y="5708469"/>
              <a:ext cx="113697" cy="24596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DB148C-F848-964E-B69A-558F8E99529E}"/>
                </a:ext>
              </a:extLst>
            </p:cNvPr>
            <p:cNvSpPr/>
            <p:nvPr/>
          </p:nvSpPr>
          <p:spPr>
            <a:xfrm>
              <a:off x="3948118" y="5646784"/>
              <a:ext cx="113697" cy="30764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5C77CA-1A33-CC46-9BA0-C396A7ACA6BB}"/>
                </a:ext>
              </a:extLst>
            </p:cNvPr>
            <p:cNvSpPr/>
            <p:nvPr/>
          </p:nvSpPr>
          <p:spPr>
            <a:xfrm>
              <a:off x="4078986" y="5520294"/>
              <a:ext cx="113697" cy="43413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8D99CF-214E-4B4B-82AD-DE210A41EAD6}"/>
                </a:ext>
              </a:extLst>
            </p:cNvPr>
            <p:cNvSpPr/>
            <p:nvPr/>
          </p:nvSpPr>
          <p:spPr>
            <a:xfrm>
              <a:off x="4209854" y="5571309"/>
              <a:ext cx="113697" cy="38312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70F516-BA0B-4543-B56B-F5AF7256EC82}"/>
                </a:ext>
              </a:extLst>
            </p:cNvPr>
            <p:cNvSpPr/>
            <p:nvPr/>
          </p:nvSpPr>
          <p:spPr>
            <a:xfrm>
              <a:off x="4340722" y="5708469"/>
              <a:ext cx="113697" cy="24596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B5FD16-5245-A944-94EE-03824ACED205}"/>
                </a:ext>
              </a:extLst>
            </p:cNvPr>
            <p:cNvSpPr/>
            <p:nvPr/>
          </p:nvSpPr>
          <p:spPr>
            <a:xfrm>
              <a:off x="4471590" y="5786846"/>
              <a:ext cx="113697" cy="16758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43FBA68-61D7-C945-B28A-26B635ABBEA9}"/>
                </a:ext>
              </a:extLst>
            </p:cNvPr>
            <p:cNvSpPr/>
            <p:nvPr/>
          </p:nvSpPr>
          <p:spPr>
            <a:xfrm>
              <a:off x="4602458" y="4616629"/>
              <a:ext cx="113697" cy="133780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09263F-13A1-4B4B-9A6B-D79B04F22084}"/>
                </a:ext>
              </a:extLst>
            </p:cNvPr>
            <p:cNvSpPr/>
            <p:nvPr/>
          </p:nvSpPr>
          <p:spPr>
            <a:xfrm>
              <a:off x="4733326" y="4790978"/>
              <a:ext cx="113697" cy="11634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9AFC2B3-00E4-3A44-BEFC-B7C5EE8B989D}"/>
                </a:ext>
              </a:extLst>
            </p:cNvPr>
            <p:cNvSpPr/>
            <p:nvPr/>
          </p:nvSpPr>
          <p:spPr>
            <a:xfrm>
              <a:off x="4864194" y="4929367"/>
              <a:ext cx="113697" cy="102506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882B1B-22BD-594A-8A66-A17C5C3667A4}"/>
                </a:ext>
              </a:extLst>
            </p:cNvPr>
            <p:cNvSpPr/>
            <p:nvPr/>
          </p:nvSpPr>
          <p:spPr>
            <a:xfrm>
              <a:off x="4995062" y="4790978"/>
              <a:ext cx="113697" cy="116345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E309E66-F8AD-5B49-A8C8-4621368B63B2}"/>
                </a:ext>
              </a:extLst>
            </p:cNvPr>
            <p:cNvSpPr/>
            <p:nvPr/>
          </p:nvSpPr>
          <p:spPr>
            <a:xfrm>
              <a:off x="5125930" y="5208194"/>
              <a:ext cx="113697" cy="7462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5C266A-3FCA-0F4F-95FC-2BE9DE424F17}"/>
                </a:ext>
              </a:extLst>
            </p:cNvPr>
            <p:cNvSpPr/>
            <p:nvPr/>
          </p:nvSpPr>
          <p:spPr>
            <a:xfrm>
              <a:off x="5256798" y="5571309"/>
              <a:ext cx="113697" cy="38312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FF74F0-796D-CD4C-B7CA-02C551D287A2}"/>
                </a:ext>
              </a:extLst>
            </p:cNvPr>
            <p:cNvSpPr/>
            <p:nvPr/>
          </p:nvSpPr>
          <p:spPr>
            <a:xfrm>
              <a:off x="5387666" y="5646784"/>
              <a:ext cx="113697" cy="30764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9FF77F1-83A0-CD42-8ACC-A8EE45F8CAE3}"/>
                </a:ext>
              </a:extLst>
            </p:cNvPr>
            <p:cNvSpPr/>
            <p:nvPr/>
          </p:nvSpPr>
          <p:spPr>
            <a:xfrm>
              <a:off x="5518534" y="5786845"/>
              <a:ext cx="113697" cy="16758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7654CB-E631-A541-863D-2DE0EBDFE994}"/>
                </a:ext>
              </a:extLst>
            </p:cNvPr>
            <p:cNvSpPr/>
            <p:nvPr/>
          </p:nvSpPr>
          <p:spPr>
            <a:xfrm>
              <a:off x="5649402" y="5680365"/>
              <a:ext cx="113697" cy="27406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464007C-CF1E-9A40-AA4E-85A08E9DB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979" y="2648470"/>
            <a:ext cx="1098316" cy="1099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DDDBD46-C6F0-EB4D-A4B5-B1E7A439B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132" y="4806282"/>
            <a:ext cx="1044332" cy="1054795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387376CB-48CA-7640-A338-20605568DDA9}"/>
              </a:ext>
            </a:extLst>
          </p:cNvPr>
          <p:cNvSpPr/>
          <p:nvPr/>
        </p:nvSpPr>
        <p:spPr>
          <a:xfrm>
            <a:off x="6134099" y="2770654"/>
            <a:ext cx="367689" cy="3031497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F8E73B7-FB94-234D-AFE7-B9B9498164F1}"/>
              </a:ext>
            </a:extLst>
          </p:cNvPr>
          <p:cNvGrpSpPr/>
          <p:nvPr/>
        </p:nvGrpSpPr>
        <p:grpSpPr>
          <a:xfrm rot="16200000">
            <a:off x="5555756" y="4136925"/>
            <a:ext cx="3252862" cy="298953"/>
            <a:chOff x="3794608" y="6279542"/>
            <a:chExt cx="4821364" cy="29895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64B998A-D1A6-4642-AEBC-EEF8D9F2CEC9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2D4C985-4B89-2F40-866C-61B8A149EF80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F649AB2-B6E4-9C46-8A64-8CB559249DC2}"/>
              </a:ext>
            </a:extLst>
          </p:cNvPr>
          <p:cNvSpPr txBox="1"/>
          <p:nvPr/>
        </p:nvSpPr>
        <p:spPr>
          <a:xfrm>
            <a:off x="7420892" y="5662089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733FDF-75FB-9445-B3E1-9AF7A4C6A919}"/>
              </a:ext>
            </a:extLst>
          </p:cNvPr>
          <p:cNvSpPr txBox="1"/>
          <p:nvPr/>
        </p:nvSpPr>
        <p:spPr>
          <a:xfrm>
            <a:off x="7311911" y="2463804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1A1A9A-AA34-0E4E-A455-B6A17B419E6F}"/>
              </a:ext>
            </a:extLst>
          </p:cNvPr>
          <p:cNvSpPr txBox="1"/>
          <p:nvPr/>
        </p:nvSpPr>
        <p:spPr>
          <a:xfrm>
            <a:off x="6134099" y="6308208"/>
            <a:ext cx="289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Dissimilarity = 1 - Correlation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3550E6C-EE75-194A-A9AA-133AF975A2F2}"/>
              </a:ext>
            </a:extLst>
          </p:cNvPr>
          <p:cNvSpPr/>
          <p:nvPr/>
        </p:nvSpPr>
        <p:spPr>
          <a:xfrm>
            <a:off x="6999369" y="2885640"/>
            <a:ext cx="367689" cy="143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CB7A076-C819-D54C-8488-394E8DFCA51E}"/>
              </a:ext>
            </a:extLst>
          </p:cNvPr>
          <p:cNvCxnSpPr>
            <a:cxnSpLocks/>
          </p:cNvCxnSpPr>
          <p:nvPr/>
        </p:nvCxnSpPr>
        <p:spPr>
          <a:xfrm flipH="1" flipV="1">
            <a:off x="7562417" y="3018524"/>
            <a:ext cx="443552" cy="1827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251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A995-94E1-F24C-BFC4-C15F5C11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Measure Activity Pattern Dissimilarity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D1D961-5305-D947-BB5B-B758004C3B14}"/>
              </a:ext>
            </a:extLst>
          </p:cNvPr>
          <p:cNvCxnSpPr/>
          <p:nvPr/>
        </p:nvCxnSpPr>
        <p:spPr>
          <a:xfrm>
            <a:off x="2606891" y="3276346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52D64A-57B8-0846-8AC7-686618F62C77}"/>
              </a:ext>
            </a:extLst>
          </p:cNvPr>
          <p:cNvCxnSpPr/>
          <p:nvPr/>
        </p:nvCxnSpPr>
        <p:spPr>
          <a:xfrm>
            <a:off x="2582609" y="5324291"/>
            <a:ext cx="5637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3A4057-5EE8-2C42-B88F-D66534060423}"/>
              </a:ext>
            </a:extLst>
          </p:cNvPr>
          <p:cNvGrpSpPr/>
          <p:nvPr/>
        </p:nvGrpSpPr>
        <p:grpSpPr>
          <a:xfrm>
            <a:off x="3293033" y="2409750"/>
            <a:ext cx="2315227" cy="1836359"/>
            <a:chOff x="3484324" y="2192056"/>
            <a:chExt cx="2315227" cy="18363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BEB633-6295-6C47-9213-B6DC2A1CB6DF}"/>
                </a:ext>
              </a:extLst>
            </p:cNvPr>
            <p:cNvGrpSpPr/>
            <p:nvPr/>
          </p:nvGrpSpPr>
          <p:grpSpPr>
            <a:xfrm>
              <a:off x="3484324" y="2192056"/>
              <a:ext cx="2315227" cy="1836359"/>
              <a:chOff x="425885" y="4734839"/>
              <a:chExt cx="2315227" cy="183635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9011B19-78BA-E94D-B916-700AA76DEBC9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9EB8318-56C2-EE46-8C02-A9D8224BB8A9}"/>
                  </a:ext>
                </a:extLst>
              </p:cNvPr>
              <p:cNvSpPr txBox="1"/>
              <p:nvPr/>
            </p:nvSpPr>
            <p:spPr>
              <a:xfrm>
                <a:off x="1253992" y="6294199"/>
                <a:ext cx="9691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57706B-88F6-9847-A06D-AE1E463AA227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607EC6-7ABF-2E4C-A130-F147EB31027A}"/>
                </a:ext>
              </a:extLst>
            </p:cNvPr>
            <p:cNvSpPr/>
            <p:nvPr/>
          </p:nvSpPr>
          <p:spPr>
            <a:xfrm>
              <a:off x="3813984" y="3188434"/>
              <a:ext cx="113697" cy="50457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E948F9-7E7F-1A4F-B63B-8CC00D6C21ED}"/>
                </a:ext>
              </a:extLst>
            </p:cNvPr>
            <p:cNvSpPr/>
            <p:nvPr/>
          </p:nvSpPr>
          <p:spPr>
            <a:xfrm>
              <a:off x="3944852" y="2552961"/>
              <a:ext cx="113697" cy="114005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AA3AC7-2B70-6443-8D66-41330F761962}"/>
                </a:ext>
              </a:extLst>
            </p:cNvPr>
            <p:cNvSpPr/>
            <p:nvPr/>
          </p:nvSpPr>
          <p:spPr>
            <a:xfrm>
              <a:off x="4075720" y="2442277"/>
              <a:ext cx="113697" cy="125073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333B87-6715-9B4B-8B09-AAF62C300A0F}"/>
                </a:ext>
              </a:extLst>
            </p:cNvPr>
            <p:cNvSpPr/>
            <p:nvPr/>
          </p:nvSpPr>
          <p:spPr>
            <a:xfrm>
              <a:off x="4206588" y="2290298"/>
              <a:ext cx="113697" cy="140271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04F8FA-C511-F246-9C75-4B19483C8A31}"/>
                </a:ext>
              </a:extLst>
            </p:cNvPr>
            <p:cNvSpPr/>
            <p:nvPr/>
          </p:nvSpPr>
          <p:spPr>
            <a:xfrm>
              <a:off x="4337456" y="2482916"/>
              <a:ext cx="113697" cy="121009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A08639-3175-604B-9559-79C5BE830E32}"/>
                </a:ext>
              </a:extLst>
            </p:cNvPr>
            <p:cNvSpPr/>
            <p:nvPr/>
          </p:nvSpPr>
          <p:spPr>
            <a:xfrm>
              <a:off x="4468324" y="2848803"/>
              <a:ext cx="113697" cy="8442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9C0D57-9835-8044-B965-57E27ACFB275}"/>
                </a:ext>
              </a:extLst>
            </p:cNvPr>
            <p:cNvSpPr/>
            <p:nvPr/>
          </p:nvSpPr>
          <p:spPr>
            <a:xfrm>
              <a:off x="4599192" y="3412413"/>
              <a:ext cx="113697" cy="28059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8144B7-AB01-BE4A-9F8D-D05D42C3B8AC}"/>
                </a:ext>
              </a:extLst>
            </p:cNvPr>
            <p:cNvSpPr/>
            <p:nvPr/>
          </p:nvSpPr>
          <p:spPr>
            <a:xfrm>
              <a:off x="4730060" y="3443882"/>
              <a:ext cx="113697" cy="24912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335D23-9AA4-3149-8CE4-F41D6C75688E}"/>
                </a:ext>
              </a:extLst>
            </p:cNvPr>
            <p:cNvSpPr/>
            <p:nvPr/>
          </p:nvSpPr>
          <p:spPr>
            <a:xfrm>
              <a:off x="4860928" y="3524380"/>
              <a:ext cx="113697" cy="16863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6DEFB0-436B-2544-8758-61433B1445D5}"/>
                </a:ext>
              </a:extLst>
            </p:cNvPr>
            <p:cNvSpPr/>
            <p:nvPr/>
          </p:nvSpPr>
          <p:spPr>
            <a:xfrm>
              <a:off x="4991796" y="3475687"/>
              <a:ext cx="113697" cy="2173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91D75D0-B65D-304A-A7A5-D7611BD6227C}"/>
                </a:ext>
              </a:extLst>
            </p:cNvPr>
            <p:cNvSpPr/>
            <p:nvPr/>
          </p:nvSpPr>
          <p:spPr>
            <a:xfrm>
              <a:off x="5122664" y="2946773"/>
              <a:ext cx="113697" cy="7462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57BFFA-866E-3940-A431-CBEB9E133DE9}"/>
                </a:ext>
              </a:extLst>
            </p:cNvPr>
            <p:cNvSpPr/>
            <p:nvPr/>
          </p:nvSpPr>
          <p:spPr>
            <a:xfrm>
              <a:off x="5253532" y="2848802"/>
              <a:ext cx="113697" cy="8442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B1648C-141B-9A4D-9487-7A596F0209C6}"/>
                </a:ext>
              </a:extLst>
            </p:cNvPr>
            <p:cNvSpPr/>
            <p:nvPr/>
          </p:nvSpPr>
          <p:spPr>
            <a:xfrm>
              <a:off x="5384400" y="2615442"/>
              <a:ext cx="113697" cy="107756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197ADF-E4F9-6D4E-9A15-86B314E01001}"/>
                </a:ext>
              </a:extLst>
            </p:cNvPr>
            <p:cNvSpPr/>
            <p:nvPr/>
          </p:nvSpPr>
          <p:spPr>
            <a:xfrm>
              <a:off x="5515268" y="2552960"/>
              <a:ext cx="113697" cy="114005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8354E63-6E85-154B-BA18-091755DF49F0}"/>
                </a:ext>
              </a:extLst>
            </p:cNvPr>
            <p:cNvSpPr/>
            <p:nvPr/>
          </p:nvSpPr>
          <p:spPr>
            <a:xfrm>
              <a:off x="5646136" y="2667946"/>
              <a:ext cx="113697" cy="102506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E0AD18-68C1-AC4A-B3F5-C15C1A8EC457}"/>
              </a:ext>
            </a:extLst>
          </p:cNvPr>
          <p:cNvGrpSpPr/>
          <p:nvPr/>
        </p:nvGrpSpPr>
        <p:grpSpPr>
          <a:xfrm>
            <a:off x="3321291" y="4473145"/>
            <a:ext cx="2315227" cy="1795381"/>
            <a:chOff x="3484324" y="4457840"/>
            <a:chExt cx="2315227" cy="179538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7C065D-FB1E-7048-ACB3-F9D010CF74F9}"/>
                </a:ext>
              </a:extLst>
            </p:cNvPr>
            <p:cNvGrpSpPr/>
            <p:nvPr/>
          </p:nvGrpSpPr>
          <p:grpSpPr>
            <a:xfrm>
              <a:off x="3484324" y="4457840"/>
              <a:ext cx="2315227" cy="1795381"/>
              <a:chOff x="425885" y="4734839"/>
              <a:chExt cx="2315227" cy="17953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96E74E-FA7F-A64E-BD45-BDBE2FDF9271}"/>
                  </a:ext>
                </a:extLst>
              </p:cNvPr>
              <p:cNvSpPr/>
              <p:nvPr/>
            </p:nvSpPr>
            <p:spPr>
              <a:xfrm>
                <a:off x="735985" y="4734839"/>
                <a:ext cx="2005127" cy="15031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BC4F29E-8127-C74F-8B74-36BDA9622F5D}"/>
                  </a:ext>
                </a:extLst>
              </p:cNvPr>
              <p:cNvSpPr txBox="1"/>
              <p:nvPr/>
            </p:nvSpPr>
            <p:spPr>
              <a:xfrm>
                <a:off x="1253992" y="6253221"/>
                <a:ext cx="9691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Brain Region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0D4BDFF-0482-164D-902D-C768A027EEB9}"/>
                  </a:ext>
                </a:extLst>
              </p:cNvPr>
              <p:cNvSpPr txBox="1"/>
              <p:nvPr/>
            </p:nvSpPr>
            <p:spPr>
              <a:xfrm rot="16200000">
                <a:off x="98552" y="5353033"/>
                <a:ext cx="93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BOLD Signal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927004-9369-9A49-B1D0-207D55FC0FF2}"/>
                </a:ext>
              </a:extLst>
            </p:cNvPr>
            <p:cNvSpPr/>
            <p:nvPr/>
          </p:nvSpPr>
          <p:spPr>
            <a:xfrm>
              <a:off x="3817250" y="4790978"/>
              <a:ext cx="113697" cy="116345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DB148C-F848-964E-B69A-558F8E99529E}"/>
                </a:ext>
              </a:extLst>
            </p:cNvPr>
            <p:cNvSpPr/>
            <p:nvPr/>
          </p:nvSpPr>
          <p:spPr>
            <a:xfrm>
              <a:off x="3948118" y="4929368"/>
              <a:ext cx="113697" cy="102506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5C77CA-1A33-CC46-9BA0-C396A7ACA6BB}"/>
                </a:ext>
              </a:extLst>
            </p:cNvPr>
            <p:cNvSpPr/>
            <p:nvPr/>
          </p:nvSpPr>
          <p:spPr>
            <a:xfrm>
              <a:off x="4078986" y="4687859"/>
              <a:ext cx="113697" cy="126657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8D99CF-214E-4B4B-82AD-DE210A41EAD6}"/>
                </a:ext>
              </a:extLst>
            </p:cNvPr>
            <p:cNvSpPr/>
            <p:nvPr/>
          </p:nvSpPr>
          <p:spPr>
            <a:xfrm>
              <a:off x="4209854" y="5096341"/>
              <a:ext cx="113697" cy="85809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70F516-BA0B-4543-B56B-F5AF7256EC82}"/>
                </a:ext>
              </a:extLst>
            </p:cNvPr>
            <p:cNvSpPr/>
            <p:nvPr/>
          </p:nvSpPr>
          <p:spPr>
            <a:xfrm>
              <a:off x="4340722" y="4790978"/>
              <a:ext cx="113697" cy="116345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B5FD16-5245-A944-94EE-03824ACED205}"/>
                </a:ext>
              </a:extLst>
            </p:cNvPr>
            <p:cNvSpPr/>
            <p:nvPr/>
          </p:nvSpPr>
          <p:spPr>
            <a:xfrm>
              <a:off x="4471590" y="4987662"/>
              <a:ext cx="113697" cy="966769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43FBA68-61D7-C945-B28A-26B635ABBEA9}"/>
                </a:ext>
              </a:extLst>
            </p:cNvPr>
            <p:cNvSpPr/>
            <p:nvPr/>
          </p:nvSpPr>
          <p:spPr>
            <a:xfrm>
              <a:off x="4602458" y="5786845"/>
              <a:ext cx="113697" cy="16758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09263F-13A1-4B4B-9A6B-D79B04F22084}"/>
                </a:ext>
              </a:extLst>
            </p:cNvPr>
            <p:cNvSpPr/>
            <p:nvPr/>
          </p:nvSpPr>
          <p:spPr>
            <a:xfrm>
              <a:off x="4733326" y="5527308"/>
              <a:ext cx="113697" cy="42712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9AFC2B3-00E4-3A44-BEFC-B7C5EE8B989D}"/>
                </a:ext>
              </a:extLst>
            </p:cNvPr>
            <p:cNvSpPr/>
            <p:nvPr/>
          </p:nvSpPr>
          <p:spPr>
            <a:xfrm>
              <a:off x="4864194" y="5571309"/>
              <a:ext cx="113697" cy="38312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882B1B-22BD-594A-8A66-A17C5C3667A4}"/>
                </a:ext>
              </a:extLst>
            </p:cNvPr>
            <p:cNvSpPr/>
            <p:nvPr/>
          </p:nvSpPr>
          <p:spPr>
            <a:xfrm>
              <a:off x="4995062" y="5714498"/>
              <a:ext cx="113697" cy="23993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E309E66-F8AD-5B49-A8C8-4621368B63B2}"/>
                </a:ext>
              </a:extLst>
            </p:cNvPr>
            <p:cNvSpPr/>
            <p:nvPr/>
          </p:nvSpPr>
          <p:spPr>
            <a:xfrm>
              <a:off x="5125930" y="5208194"/>
              <a:ext cx="113697" cy="74623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5C266A-3FCA-0F4F-95FC-2BE9DE424F17}"/>
                </a:ext>
              </a:extLst>
            </p:cNvPr>
            <p:cNvSpPr/>
            <p:nvPr/>
          </p:nvSpPr>
          <p:spPr>
            <a:xfrm>
              <a:off x="5256798" y="4745153"/>
              <a:ext cx="113697" cy="120927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FF74F0-796D-CD4C-B7CA-02C551D287A2}"/>
                </a:ext>
              </a:extLst>
            </p:cNvPr>
            <p:cNvSpPr/>
            <p:nvPr/>
          </p:nvSpPr>
          <p:spPr>
            <a:xfrm>
              <a:off x="5387666" y="4897722"/>
              <a:ext cx="113697" cy="105671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9FF77F1-83A0-CD42-8ACC-A8EE45F8CAE3}"/>
                </a:ext>
              </a:extLst>
            </p:cNvPr>
            <p:cNvSpPr/>
            <p:nvPr/>
          </p:nvSpPr>
          <p:spPr>
            <a:xfrm>
              <a:off x="5518534" y="4687857"/>
              <a:ext cx="113697" cy="126657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7654CB-E631-A541-863D-2DE0EBDFE994}"/>
                </a:ext>
              </a:extLst>
            </p:cNvPr>
            <p:cNvSpPr/>
            <p:nvPr/>
          </p:nvSpPr>
          <p:spPr>
            <a:xfrm>
              <a:off x="5649402" y="4745153"/>
              <a:ext cx="113697" cy="120927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464007C-CF1E-9A40-AA4E-85A08E9DB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979" y="2648470"/>
            <a:ext cx="1098316" cy="1099809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387376CB-48CA-7640-A338-20605568DDA9}"/>
              </a:ext>
            </a:extLst>
          </p:cNvPr>
          <p:cNvSpPr/>
          <p:nvPr/>
        </p:nvSpPr>
        <p:spPr>
          <a:xfrm>
            <a:off x="6134099" y="2770654"/>
            <a:ext cx="367689" cy="3031497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F8E73B7-FB94-234D-AFE7-B9B9498164F1}"/>
              </a:ext>
            </a:extLst>
          </p:cNvPr>
          <p:cNvGrpSpPr/>
          <p:nvPr/>
        </p:nvGrpSpPr>
        <p:grpSpPr>
          <a:xfrm rot="16200000">
            <a:off x="5555756" y="4136925"/>
            <a:ext cx="3252862" cy="298953"/>
            <a:chOff x="3794608" y="6279542"/>
            <a:chExt cx="4821364" cy="29895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64B998A-D1A6-4642-AEBC-EEF8D9F2CEC9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2D4C985-4B89-2F40-866C-61B8A149EF80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F649AB2-B6E4-9C46-8A64-8CB559249DC2}"/>
              </a:ext>
            </a:extLst>
          </p:cNvPr>
          <p:cNvSpPr txBox="1"/>
          <p:nvPr/>
        </p:nvSpPr>
        <p:spPr>
          <a:xfrm>
            <a:off x="7420892" y="5662089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733FDF-75FB-9445-B3E1-9AF7A4C6A919}"/>
              </a:ext>
            </a:extLst>
          </p:cNvPr>
          <p:cNvSpPr txBox="1"/>
          <p:nvPr/>
        </p:nvSpPr>
        <p:spPr>
          <a:xfrm>
            <a:off x="7311911" y="2463804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1A1A9A-AA34-0E4E-A455-B6A17B419E6F}"/>
              </a:ext>
            </a:extLst>
          </p:cNvPr>
          <p:cNvSpPr txBox="1"/>
          <p:nvPr/>
        </p:nvSpPr>
        <p:spPr>
          <a:xfrm>
            <a:off x="6134099" y="6308208"/>
            <a:ext cx="289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Dissimilarity = 1 - Correlation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3550E6C-EE75-194A-A9AA-133AF975A2F2}"/>
              </a:ext>
            </a:extLst>
          </p:cNvPr>
          <p:cNvSpPr/>
          <p:nvPr/>
        </p:nvSpPr>
        <p:spPr>
          <a:xfrm>
            <a:off x="6989650" y="5363332"/>
            <a:ext cx="367689" cy="143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CB7A076-C819-D54C-8488-394E8DFCA51E}"/>
              </a:ext>
            </a:extLst>
          </p:cNvPr>
          <p:cNvCxnSpPr>
            <a:cxnSpLocks/>
          </p:cNvCxnSpPr>
          <p:nvPr/>
        </p:nvCxnSpPr>
        <p:spPr>
          <a:xfrm flipH="1">
            <a:off x="7525383" y="5165761"/>
            <a:ext cx="392604" cy="214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0A3F1EF0-9535-D24C-9FFA-99D74AD3DF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91" y="4760458"/>
            <a:ext cx="1233089" cy="11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99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1EE-1186-3E41-B6D3-96863B7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Predict Representational Dissimilarity with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465C-FB81-8945-A6A7-6D5CFFF74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5575"/>
          </a:xfrm>
        </p:spPr>
        <p:txBody>
          <a:bodyPr/>
          <a:lstStyle/>
          <a:p>
            <a:r>
              <a:rPr lang="en-US" dirty="0"/>
              <a:t>Representational Dissimilarity Matrix (RDM)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24BCE-EA41-0A44-8EF4-DE628AC5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2" y="4165861"/>
            <a:ext cx="766395" cy="767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0C2E7-26F6-1346-B663-2019E41644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35" y="3446415"/>
            <a:ext cx="766395" cy="719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83D1F-9561-DD4D-993A-5A8C8E602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10" y="5718040"/>
            <a:ext cx="774418" cy="774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9CAA4-9E48-B749-91B9-390B8E73F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017" y="4950654"/>
            <a:ext cx="774418" cy="7821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2A2977-C52C-0F44-8F5E-2AA4A51973E3}"/>
              </a:ext>
            </a:extLst>
          </p:cNvPr>
          <p:cNvSpPr/>
          <p:nvPr/>
        </p:nvSpPr>
        <p:spPr>
          <a:xfrm>
            <a:off x="1483435" y="3446415"/>
            <a:ext cx="746933" cy="746932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678B61-8EFC-FD40-9ED9-0347A372D8FE}"/>
              </a:ext>
            </a:extLst>
          </p:cNvPr>
          <p:cNvSpPr/>
          <p:nvPr/>
        </p:nvSpPr>
        <p:spPr>
          <a:xfrm>
            <a:off x="2243573" y="3446415"/>
            <a:ext cx="746933" cy="746932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561F82-195F-2E4A-AD40-36B6A598F346}"/>
              </a:ext>
            </a:extLst>
          </p:cNvPr>
          <p:cNvSpPr/>
          <p:nvPr/>
        </p:nvSpPr>
        <p:spPr>
          <a:xfrm>
            <a:off x="2990506" y="3446415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3A4296-ACFC-CF42-8002-4609D873375A}"/>
              </a:ext>
            </a:extLst>
          </p:cNvPr>
          <p:cNvSpPr/>
          <p:nvPr/>
        </p:nvSpPr>
        <p:spPr>
          <a:xfrm>
            <a:off x="3750645" y="3446415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E95F3E-745E-E045-A06A-95404710400F}"/>
              </a:ext>
            </a:extLst>
          </p:cNvPr>
          <p:cNvSpPr/>
          <p:nvPr/>
        </p:nvSpPr>
        <p:spPr>
          <a:xfrm>
            <a:off x="1482519" y="4183268"/>
            <a:ext cx="746933" cy="746932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7ECF3E-374E-AA4E-ACD7-286CDBFE9D1D}"/>
              </a:ext>
            </a:extLst>
          </p:cNvPr>
          <p:cNvSpPr/>
          <p:nvPr/>
        </p:nvSpPr>
        <p:spPr>
          <a:xfrm>
            <a:off x="2242658" y="4183268"/>
            <a:ext cx="746933" cy="746932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BD1445-5D57-E349-A726-F543D36E97F1}"/>
              </a:ext>
            </a:extLst>
          </p:cNvPr>
          <p:cNvSpPr/>
          <p:nvPr/>
        </p:nvSpPr>
        <p:spPr>
          <a:xfrm>
            <a:off x="2989590" y="4183268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B2DB1F-9E7F-9949-ABBD-5853BFB85C6A}"/>
              </a:ext>
            </a:extLst>
          </p:cNvPr>
          <p:cNvSpPr/>
          <p:nvPr/>
        </p:nvSpPr>
        <p:spPr>
          <a:xfrm>
            <a:off x="3749729" y="4183268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DC4A6B-04A2-4D4C-8A4A-6C13FC6C9687}"/>
              </a:ext>
            </a:extLst>
          </p:cNvPr>
          <p:cNvSpPr/>
          <p:nvPr/>
        </p:nvSpPr>
        <p:spPr>
          <a:xfrm>
            <a:off x="1482519" y="4937517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7C2640-3431-ED4B-9503-568631EA68D9}"/>
              </a:ext>
            </a:extLst>
          </p:cNvPr>
          <p:cNvSpPr/>
          <p:nvPr/>
        </p:nvSpPr>
        <p:spPr>
          <a:xfrm>
            <a:off x="2242658" y="4937517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613C9A-1EB4-6043-9E8F-EC9DCF88271D}"/>
              </a:ext>
            </a:extLst>
          </p:cNvPr>
          <p:cNvSpPr/>
          <p:nvPr/>
        </p:nvSpPr>
        <p:spPr>
          <a:xfrm>
            <a:off x="2989590" y="4937517"/>
            <a:ext cx="746933" cy="746932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6731FC-70F9-8647-AA4E-02BDCD7E937B}"/>
              </a:ext>
            </a:extLst>
          </p:cNvPr>
          <p:cNvSpPr/>
          <p:nvPr/>
        </p:nvSpPr>
        <p:spPr>
          <a:xfrm>
            <a:off x="3749729" y="4937517"/>
            <a:ext cx="746933" cy="746932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2C5EE8-BBC2-AD4B-A366-C3173A8ABC82}"/>
              </a:ext>
            </a:extLst>
          </p:cNvPr>
          <p:cNvSpPr/>
          <p:nvPr/>
        </p:nvSpPr>
        <p:spPr>
          <a:xfrm>
            <a:off x="1482519" y="5691768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FECF04-74C6-5849-9A96-5EC3C3CC7FB4}"/>
              </a:ext>
            </a:extLst>
          </p:cNvPr>
          <p:cNvSpPr/>
          <p:nvPr/>
        </p:nvSpPr>
        <p:spPr>
          <a:xfrm>
            <a:off x="2242658" y="5691768"/>
            <a:ext cx="746933" cy="746932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5B99F3-37ED-8343-81E7-E1FFAAB3B7EB}"/>
              </a:ext>
            </a:extLst>
          </p:cNvPr>
          <p:cNvSpPr/>
          <p:nvPr/>
        </p:nvSpPr>
        <p:spPr>
          <a:xfrm>
            <a:off x="2989590" y="5691768"/>
            <a:ext cx="746933" cy="746932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FC3AA3-FA98-5F4F-AD20-C9A5A4424880}"/>
              </a:ext>
            </a:extLst>
          </p:cNvPr>
          <p:cNvSpPr/>
          <p:nvPr/>
        </p:nvSpPr>
        <p:spPr>
          <a:xfrm>
            <a:off x="3749729" y="5691768"/>
            <a:ext cx="746933" cy="746932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F2617C5-5038-B449-B440-0022392547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191" y="2663763"/>
            <a:ext cx="766395" cy="7673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7B12637-B7D2-1940-9919-C0DD90A8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262" y="2720401"/>
            <a:ext cx="766395" cy="71944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0990D4-85E9-7D4A-814D-0D4FCB50B2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727" y="2620808"/>
            <a:ext cx="774418" cy="7748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B0EB42E-63C1-0844-931A-36D8D95B2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991" y="2657669"/>
            <a:ext cx="774418" cy="78217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79468E2E-71D6-DD4B-9CF7-D8256E3740A8}"/>
              </a:ext>
            </a:extLst>
          </p:cNvPr>
          <p:cNvGrpSpPr/>
          <p:nvPr/>
        </p:nvGrpSpPr>
        <p:grpSpPr>
          <a:xfrm rot="16200000">
            <a:off x="3537354" y="4530663"/>
            <a:ext cx="3252862" cy="298953"/>
            <a:chOff x="3794608" y="6279542"/>
            <a:chExt cx="4821364" cy="29895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4516EAB-C671-034E-99CB-065104C7FF81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9AFEFF-5187-0C42-8E94-FB240A99C227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80E30F3-B307-F944-8632-704AC1240ED6}"/>
              </a:ext>
            </a:extLst>
          </p:cNvPr>
          <p:cNvSpPr txBox="1"/>
          <p:nvPr/>
        </p:nvSpPr>
        <p:spPr>
          <a:xfrm>
            <a:off x="5402490" y="605582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104BD3-0899-5F4C-ADB8-0FF3170F0037}"/>
              </a:ext>
            </a:extLst>
          </p:cNvPr>
          <p:cNvSpPr txBox="1"/>
          <p:nvPr/>
        </p:nvSpPr>
        <p:spPr>
          <a:xfrm>
            <a:off x="5293509" y="285754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E2880-DA77-2149-8824-99CC5B3F6A88}"/>
              </a:ext>
            </a:extLst>
          </p:cNvPr>
          <p:cNvSpPr txBox="1"/>
          <p:nvPr/>
        </p:nvSpPr>
        <p:spPr>
          <a:xfrm>
            <a:off x="5803299" y="3807099"/>
            <a:ext cx="29759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Modelling Theoretical </a:t>
            </a:r>
          </a:p>
          <a:p>
            <a:pPr algn="ctr"/>
            <a:r>
              <a:rPr lang="en-US" sz="2000" dirty="0"/>
              <a:t>Activity Patterns</a:t>
            </a:r>
          </a:p>
          <a:p>
            <a:pPr algn="ctr"/>
            <a:r>
              <a:rPr lang="en-US" sz="2000" dirty="0"/>
              <a:t>that Represent:</a:t>
            </a:r>
          </a:p>
          <a:p>
            <a:pPr algn="ctr"/>
            <a:r>
              <a:rPr lang="en-US" sz="3600" dirty="0"/>
              <a:t>Cats vs. People</a:t>
            </a:r>
          </a:p>
        </p:txBody>
      </p:sp>
    </p:spTree>
    <p:extLst>
      <p:ext uri="{BB962C8B-B14F-4D97-AF65-F5344CB8AC3E}">
        <p14:creationId xmlns:p14="http://schemas.microsoft.com/office/powerpoint/2010/main" val="21961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1EE-1186-3E41-B6D3-96863B7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Predict Representational Dissimilarity with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465C-FB81-8945-A6A7-6D5CFFF74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4255"/>
            <a:ext cx="7886700" cy="515575"/>
          </a:xfrm>
        </p:spPr>
        <p:txBody>
          <a:bodyPr/>
          <a:lstStyle/>
          <a:p>
            <a:r>
              <a:rPr lang="en-US" dirty="0"/>
              <a:t>Representational Dissimilarity Matrix (RDM)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1D2491F-45EB-B843-94ED-284AB9DC0FC8}"/>
              </a:ext>
            </a:extLst>
          </p:cNvPr>
          <p:cNvGrpSpPr/>
          <p:nvPr/>
        </p:nvGrpSpPr>
        <p:grpSpPr>
          <a:xfrm>
            <a:off x="750821" y="2313939"/>
            <a:ext cx="4042362" cy="4048761"/>
            <a:chOff x="750821" y="2313939"/>
            <a:chExt cx="4042362" cy="40487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A24BCE-EA41-0A44-8EF4-DE628AC5E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808" y="3474542"/>
              <a:ext cx="575696" cy="576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40C2E7-26F6-1346-B663-2019E4164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68" y="2934113"/>
              <a:ext cx="575696" cy="5404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83D1F-9561-DD4D-993A-5A8C8E602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782" y="4640498"/>
              <a:ext cx="581722" cy="5820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C9CAA4-9E48-B749-91B9-390B8E73F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703" y="4064058"/>
              <a:ext cx="581722" cy="5875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A55D7E-6B58-7541-8F8A-32505D40B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222534"/>
              <a:ext cx="591643" cy="5428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F4A389-81C0-0E4B-8764-466438A4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761549"/>
              <a:ext cx="596604" cy="60115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2A2977-C52C-0F44-8F5E-2AA4A51973E3}"/>
                </a:ext>
              </a:extLst>
            </p:cNvPr>
            <p:cNvSpPr/>
            <p:nvPr/>
          </p:nvSpPr>
          <p:spPr>
            <a:xfrm>
              <a:off x="1347425" y="293411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678B61-8EFC-FD40-9ED9-0347A372D8FE}"/>
                </a:ext>
              </a:extLst>
            </p:cNvPr>
            <p:cNvSpPr/>
            <p:nvPr/>
          </p:nvSpPr>
          <p:spPr>
            <a:xfrm>
              <a:off x="1918421" y="293411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61F82-195F-2E4A-AD40-36B6A598F346}"/>
                </a:ext>
              </a:extLst>
            </p:cNvPr>
            <p:cNvSpPr/>
            <p:nvPr/>
          </p:nvSpPr>
          <p:spPr>
            <a:xfrm>
              <a:off x="2479497" y="293411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3A4296-ACFC-CF42-8002-4609D873375A}"/>
                </a:ext>
              </a:extLst>
            </p:cNvPr>
            <p:cNvSpPr/>
            <p:nvPr/>
          </p:nvSpPr>
          <p:spPr>
            <a:xfrm>
              <a:off x="3050493" y="293411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A87D68-0C39-E24B-A5C1-F92700EEB6E7}"/>
                </a:ext>
              </a:extLst>
            </p:cNvPr>
            <p:cNvSpPr/>
            <p:nvPr/>
          </p:nvSpPr>
          <p:spPr>
            <a:xfrm>
              <a:off x="3610192" y="293525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B3CDB8-F3DB-CE46-BAB6-5ED008E12D8B}"/>
                </a:ext>
              </a:extLst>
            </p:cNvPr>
            <p:cNvSpPr/>
            <p:nvPr/>
          </p:nvSpPr>
          <p:spPr>
            <a:xfrm>
              <a:off x="4181188" y="293525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E95F3E-745E-E045-A06A-95404710400F}"/>
                </a:ext>
              </a:extLst>
            </p:cNvPr>
            <p:cNvSpPr/>
            <p:nvPr/>
          </p:nvSpPr>
          <p:spPr>
            <a:xfrm>
              <a:off x="1346737" y="348761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7ECF3E-374E-AA4E-ACD7-286CDBFE9D1D}"/>
                </a:ext>
              </a:extLst>
            </p:cNvPr>
            <p:cNvSpPr/>
            <p:nvPr/>
          </p:nvSpPr>
          <p:spPr>
            <a:xfrm>
              <a:off x="1917733" y="348761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BD1445-5D57-E349-A726-F543D36E97F1}"/>
                </a:ext>
              </a:extLst>
            </p:cNvPr>
            <p:cNvSpPr/>
            <p:nvPr/>
          </p:nvSpPr>
          <p:spPr>
            <a:xfrm>
              <a:off x="2478809" y="3487618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B2DB1F-9E7F-9949-ABBD-5853BFB85C6A}"/>
                </a:ext>
              </a:extLst>
            </p:cNvPr>
            <p:cNvSpPr/>
            <p:nvPr/>
          </p:nvSpPr>
          <p:spPr>
            <a:xfrm>
              <a:off x="3049805" y="3487618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5EE9E-64F0-EE44-A681-69B36E6B0204}"/>
                </a:ext>
              </a:extLst>
            </p:cNvPr>
            <p:cNvSpPr/>
            <p:nvPr/>
          </p:nvSpPr>
          <p:spPr>
            <a:xfrm>
              <a:off x="3609504" y="3488762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237B7C-CF2F-C749-A920-A9CCBEA42CA2}"/>
                </a:ext>
              </a:extLst>
            </p:cNvPr>
            <p:cNvSpPr/>
            <p:nvPr/>
          </p:nvSpPr>
          <p:spPr>
            <a:xfrm>
              <a:off x="4180500" y="3488762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DC4A6B-04A2-4D4C-8A4A-6C13FC6C9687}"/>
                </a:ext>
              </a:extLst>
            </p:cNvPr>
            <p:cNvSpPr/>
            <p:nvPr/>
          </p:nvSpPr>
          <p:spPr>
            <a:xfrm>
              <a:off x="1346737" y="4054190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07C2640-3431-ED4B-9503-568631EA68D9}"/>
                </a:ext>
              </a:extLst>
            </p:cNvPr>
            <p:cNvSpPr/>
            <p:nvPr/>
          </p:nvSpPr>
          <p:spPr>
            <a:xfrm>
              <a:off x="1917733" y="4054190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B613C9A-1EB4-6043-9E8F-EC9DCF88271D}"/>
                </a:ext>
              </a:extLst>
            </p:cNvPr>
            <p:cNvSpPr/>
            <p:nvPr/>
          </p:nvSpPr>
          <p:spPr>
            <a:xfrm>
              <a:off x="2478809" y="4054190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6731FC-70F9-8647-AA4E-02BDCD7E937B}"/>
                </a:ext>
              </a:extLst>
            </p:cNvPr>
            <p:cNvSpPr/>
            <p:nvPr/>
          </p:nvSpPr>
          <p:spPr>
            <a:xfrm>
              <a:off x="3049805" y="4054190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E0AFCB-DF00-9E43-B71B-894F52C591C6}"/>
                </a:ext>
              </a:extLst>
            </p:cNvPr>
            <p:cNvSpPr/>
            <p:nvPr/>
          </p:nvSpPr>
          <p:spPr>
            <a:xfrm>
              <a:off x="3609504" y="4055335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D890EA-6532-D34E-9613-2701EF09F82B}"/>
                </a:ext>
              </a:extLst>
            </p:cNvPr>
            <p:cNvSpPr/>
            <p:nvPr/>
          </p:nvSpPr>
          <p:spPr>
            <a:xfrm>
              <a:off x="4180500" y="4055335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82C5EE8-BBC2-AD4B-A366-C3173A8ABC82}"/>
                </a:ext>
              </a:extLst>
            </p:cNvPr>
            <p:cNvSpPr/>
            <p:nvPr/>
          </p:nvSpPr>
          <p:spPr>
            <a:xfrm>
              <a:off x="1346737" y="46207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FECF04-74C6-5849-9A96-5EC3C3CC7FB4}"/>
                </a:ext>
              </a:extLst>
            </p:cNvPr>
            <p:cNvSpPr/>
            <p:nvPr/>
          </p:nvSpPr>
          <p:spPr>
            <a:xfrm>
              <a:off x="1917733" y="46207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5B99F3-37ED-8343-81E7-E1FFAAB3B7EB}"/>
                </a:ext>
              </a:extLst>
            </p:cNvPr>
            <p:cNvSpPr/>
            <p:nvPr/>
          </p:nvSpPr>
          <p:spPr>
            <a:xfrm>
              <a:off x="2478809" y="46207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FC3AA3-FA98-5F4F-AD20-C9A5A4424880}"/>
                </a:ext>
              </a:extLst>
            </p:cNvPr>
            <p:cNvSpPr/>
            <p:nvPr/>
          </p:nvSpPr>
          <p:spPr>
            <a:xfrm>
              <a:off x="3049805" y="462076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192A5E1-8B6E-4B4B-8845-3378AB3C8137}"/>
                </a:ext>
              </a:extLst>
            </p:cNvPr>
            <p:cNvSpPr/>
            <p:nvPr/>
          </p:nvSpPr>
          <p:spPr>
            <a:xfrm>
              <a:off x="3609504" y="462190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C08D54D-E04E-DD47-B463-14EA9F5235DC}"/>
                </a:ext>
              </a:extLst>
            </p:cNvPr>
            <p:cNvSpPr/>
            <p:nvPr/>
          </p:nvSpPr>
          <p:spPr>
            <a:xfrm>
              <a:off x="4180500" y="462190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153392-ECCF-EF42-8DA0-2395F59B4017}"/>
                </a:ext>
              </a:extLst>
            </p:cNvPr>
            <p:cNvSpPr/>
            <p:nvPr/>
          </p:nvSpPr>
          <p:spPr>
            <a:xfrm>
              <a:off x="1346737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D890CD6-4379-F94A-8205-B047F09E2CB4}"/>
                </a:ext>
              </a:extLst>
            </p:cNvPr>
            <p:cNvSpPr/>
            <p:nvPr/>
          </p:nvSpPr>
          <p:spPr>
            <a:xfrm>
              <a:off x="1917733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658823F-1F72-7D4E-8FEC-040AC1FA06A1}"/>
                </a:ext>
              </a:extLst>
            </p:cNvPr>
            <p:cNvSpPr/>
            <p:nvPr/>
          </p:nvSpPr>
          <p:spPr>
            <a:xfrm>
              <a:off x="2478809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C5C116-04CB-EF4B-A4C9-2B5035A541D1}"/>
                </a:ext>
              </a:extLst>
            </p:cNvPr>
            <p:cNvSpPr/>
            <p:nvPr/>
          </p:nvSpPr>
          <p:spPr>
            <a:xfrm>
              <a:off x="3049805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38898D7-D243-4E49-B553-836943A22AA5}"/>
                </a:ext>
              </a:extLst>
            </p:cNvPr>
            <p:cNvSpPr/>
            <p:nvPr/>
          </p:nvSpPr>
          <p:spPr>
            <a:xfrm>
              <a:off x="3609504" y="5173664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9A19AF-193F-E64D-8D8E-C7242AAE0198}"/>
                </a:ext>
              </a:extLst>
            </p:cNvPr>
            <p:cNvSpPr/>
            <p:nvPr/>
          </p:nvSpPr>
          <p:spPr>
            <a:xfrm>
              <a:off x="4180500" y="5173664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A9866BF-7B2A-A54C-82B4-D8D8D1620D5D}"/>
                </a:ext>
              </a:extLst>
            </p:cNvPr>
            <p:cNvSpPr/>
            <p:nvPr/>
          </p:nvSpPr>
          <p:spPr>
            <a:xfrm>
              <a:off x="1346737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D06BCA-72F9-C749-87A6-4F6ED7A55250}"/>
                </a:ext>
              </a:extLst>
            </p:cNvPr>
            <p:cNvSpPr/>
            <p:nvPr/>
          </p:nvSpPr>
          <p:spPr>
            <a:xfrm>
              <a:off x="1917733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02FE28C-5265-064E-A436-E9F8A7037B20}"/>
                </a:ext>
              </a:extLst>
            </p:cNvPr>
            <p:cNvSpPr/>
            <p:nvPr/>
          </p:nvSpPr>
          <p:spPr>
            <a:xfrm>
              <a:off x="2478809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DD9852-E452-6544-B94D-775075DB8D63}"/>
                </a:ext>
              </a:extLst>
            </p:cNvPr>
            <p:cNvSpPr/>
            <p:nvPr/>
          </p:nvSpPr>
          <p:spPr>
            <a:xfrm>
              <a:off x="3049805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4A9FDC-F413-214F-BCC3-E9663B858448}"/>
                </a:ext>
              </a:extLst>
            </p:cNvPr>
            <p:cNvSpPr/>
            <p:nvPr/>
          </p:nvSpPr>
          <p:spPr>
            <a:xfrm>
              <a:off x="3609504" y="573740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770FABE-80B1-A342-AE9C-953A2F2FBE32}"/>
                </a:ext>
              </a:extLst>
            </p:cNvPr>
            <p:cNvSpPr/>
            <p:nvPr/>
          </p:nvSpPr>
          <p:spPr>
            <a:xfrm>
              <a:off x="4180500" y="573740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2617C5-5038-B449-B440-002239254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8603" y="2346206"/>
              <a:ext cx="575696" cy="57644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7B12637-B7D2-1940-9919-C0DD90A8F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2037" y="2388751"/>
              <a:ext cx="575696" cy="54042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B0990D4-85E9-7D4A-814D-0D4FCB50B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6283" y="2313939"/>
              <a:ext cx="581722" cy="58203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B0EB42E-63C1-0844-931A-36D8D95B2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3101" y="2341628"/>
              <a:ext cx="581722" cy="58755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C0CB576-F5BB-6E42-BDCB-D3219BC13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936" y="2365550"/>
              <a:ext cx="591643" cy="54287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D480C5F-9AD2-024E-ADF4-184406488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579" y="2320384"/>
              <a:ext cx="596604" cy="60115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468E2E-71D6-DD4B-9CF7-D8256E3740A8}"/>
              </a:ext>
            </a:extLst>
          </p:cNvPr>
          <p:cNvGrpSpPr/>
          <p:nvPr/>
        </p:nvGrpSpPr>
        <p:grpSpPr>
          <a:xfrm rot="16200000">
            <a:off x="4109529" y="4513788"/>
            <a:ext cx="3252862" cy="298953"/>
            <a:chOff x="3794608" y="6279542"/>
            <a:chExt cx="4821364" cy="29895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4516EAB-C671-034E-99CB-065104C7FF81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9AFEFF-5187-0C42-8E94-FB240A99C227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80E30F3-B307-F944-8632-704AC1240ED6}"/>
              </a:ext>
            </a:extLst>
          </p:cNvPr>
          <p:cNvSpPr txBox="1"/>
          <p:nvPr/>
        </p:nvSpPr>
        <p:spPr>
          <a:xfrm>
            <a:off x="5974665" y="603895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104BD3-0899-5F4C-ADB8-0FF3170F0037}"/>
              </a:ext>
            </a:extLst>
          </p:cNvPr>
          <p:cNvSpPr txBox="1"/>
          <p:nvPr/>
        </p:nvSpPr>
        <p:spPr>
          <a:xfrm>
            <a:off x="5865684" y="284066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B72BD28-1325-534C-B332-1EE1AB8E4D3C}"/>
              </a:ext>
            </a:extLst>
          </p:cNvPr>
          <p:cNvSpPr txBox="1"/>
          <p:nvPr/>
        </p:nvSpPr>
        <p:spPr>
          <a:xfrm>
            <a:off x="6086679" y="3839645"/>
            <a:ext cx="29759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Modelling Theoretical </a:t>
            </a:r>
          </a:p>
          <a:p>
            <a:pPr algn="ctr"/>
            <a:r>
              <a:rPr lang="en-US" sz="2000" dirty="0"/>
              <a:t>Activity Patterns</a:t>
            </a:r>
          </a:p>
          <a:p>
            <a:pPr algn="ctr"/>
            <a:r>
              <a:rPr lang="en-US" sz="2000" dirty="0"/>
              <a:t>that Represent:</a:t>
            </a:r>
          </a:p>
          <a:p>
            <a:pPr algn="ctr"/>
            <a:r>
              <a:rPr lang="en-US" sz="3600" dirty="0"/>
              <a:t>Cats vs. People</a:t>
            </a:r>
          </a:p>
        </p:txBody>
      </p:sp>
    </p:spTree>
    <p:extLst>
      <p:ext uri="{BB962C8B-B14F-4D97-AF65-F5344CB8AC3E}">
        <p14:creationId xmlns:p14="http://schemas.microsoft.com/office/powerpoint/2010/main" val="2958663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1EE-1186-3E41-B6D3-96863B7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Predict Representational Dissimilarity with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465C-FB81-8945-A6A7-6D5CFFF74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4255"/>
            <a:ext cx="7886700" cy="515575"/>
          </a:xfrm>
        </p:spPr>
        <p:txBody>
          <a:bodyPr/>
          <a:lstStyle/>
          <a:p>
            <a:r>
              <a:rPr lang="en-US" dirty="0"/>
              <a:t>Representational Dissimilarity Matrix (RDM)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98246C-6FF3-6846-9A5C-C68CFA572B9F}"/>
              </a:ext>
            </a:extLst>
          </p:cNvPr>
          <p:cNvGrpSpPr/>
          <p:nvPr/>
        </p:nvGrpSpPr>
        <p:grpSpPr>
          <a:xfrm>
            <a:off x="750821" y="2313939"/>
            <a:ext cx="4042362" cy="4048761"/>
            <a:chOff x="750821" y="2313939"/>
            <a:chExt cx="4042362" cy="40487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A24BCE-EA41-0A44-8EF4-DE628AC5E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808" y="3474542"/>
              <a:ext cx="575696" cy="576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40C2E7-26F6-1346-B663-2019E4164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68" y="2934113"/>
              <a:ext cx="575696" cy="5404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83D1F-9561-DD4D-993A-5A8C8E602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782" y="4640498"/>
              <a:ext cx="581722" cy="5820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C9CAA4-9E48-B749-91B9-390B8E73F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703" y="4064058"/>
              <a:ext cx="581722" cy="5875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A55D7E-6B58-7541-8F8A-32505D40B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222534"/>
              <a:ext cx="591643" cy="5428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F4A389-81C0-0E4B-8764-466438A4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761549"/>
              <a:ext cx="596604" cy="60115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2A2977-C52C-0F44-8F5E-2AA4A51973E3}"/>
                </a:ext>
              </a:extLst>
            </p:cNvPr>
            <p:cNvSpPr/>
            <p:nvPr/>
          </p:nvSpPr>
          <p:spPr>
            <a:xfrm>
              <a:off x="1347425" y="293411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678B61-8EFC-FD40-9ED9-0347A372D8FE}"/>
                </a:ext>
              </a:extLst>
            </p:cNvPr>
            <p:cNvSpPr/>
            <p:nvPr/>
          </p:nvSpPr>
          <p:spPr>
            <a:xfrm>
              <a:off x="1918421" y="293411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61F82-195F-2E4A-AD40-36B6A598F346}"/>
                </a:ext>
              </a:extLst>
            </p:cNvPr>
            <p:cNvSpPr/>
            <p:nvPr/>
          </p:nvSpPr>
          <p:spPr>
            <a:xfrm>
              <a:off x="2479497" y="293411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3A4296-ACFC-CF42-8002-4609D873375A}"/>
                </a:ext>
              </a:extLst>
            </p:cNvPr>
            <p:cNvSpPr/>
            <p:nvPr/>
          </p:nvSpPr>
          <p:spPr>
            <a:xfrm>
              <a:off x="3050493" y="293411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A87D68-0C39-E24B-A5C1-F92700EEB6E7}"/>
                </a:ext>
              </a:extLst>
            </p:cNvPr>
            <p:cNvSpPr/>
            <p:nvPr/>
          </p:nvSpPr>
          <p:spPr>
            <a:xfrm>
              <a:off x="3610192" y="2935257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B3CDB8-F3DB-CE46-BAB6-5ED008E12D8B}"/>
                </a:ext>
              </a:extLst>
            </p:cNvPr>
            <p:cNvSpPr/>
            <p:nvPr/>
          </p:nvSpPr>
          <p:spPr>
            <a:xfrm>
              <a:off x="4181188" y="2935257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E95F3E-745E-E045-A06A-95404710400F}"/>
                </a:ext>
              </a:extLst>
            </p:cNvPr>
            <p:cNvSpPr/>
            <p:nvPr/>
          </p:nvSpPr>
          <p:spPr>
            <a:xfrm>
              <a:off x="1346737" y="3487618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7ECF3E-374E-AA4E-ACD7-286CDBFE9D1D}"/>
                </a:ext>
              </a:extLst>
            </p:cNvPr>
            <p:cNvSpPr/>
            <p:nvPr/>
          </p:nvSpPr>
          <p:spPr>
            <a:xfrm>
              <a:off x="1917733" y="348761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BD1445-5D57-E349-A726-F543D36E97F1}"/>
                </a:ext>
              </a:extLst>
            </p:cNvPr>
            <p:cNvSpPr/>
            <p:nvPr/>
          </p:nvSpPr>
          <p:spPr>
            <a:xfrm>
              <a:off x="2478809" y="3487618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B2DB1F-9E7F-9949-ABBD-5853BFB85C6A}"/>
                </a:ext>
              </a:extLst>
            </p:cNvPr>
            <p:cNvSpPr/>
            <p:nvPr/>
          </p:nvSpPr>
          <p:spPr>
            <a:xfrm>
              <a:off x="3049805" y="3487618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5EE9E-64F0-EE44-A681-69B36E6B0204}"/>
                </a:ext>
              </a:extLst>
            </p:cNvPr>
            <p:cNvSpPr/>
            <p:nvPr/>
          </p:nvSpPr>
          <p:spPr>
            <a:xfrm>
              <a:off x="3609504" y="3488762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237B7C-CF2F-C749-A920-A9CCBEA42CA2}"/>
                </a:ext>
              </a:extLst>
            </p:cNvPr>
            <p:cNvSpPr/>
            <p:nvPr/>
          </p:nvSpPr>
          <p:spPr>
            <a:xfrm>
              <a:off x="4180500" y="3488762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DC4A6B-04A2-4D4C-8A4A-6C13FC6C9687}"/>
                </a:ext>
              </a:extLst>
            </p:cNvPr>
            <p:cNvSpPr/>
            <p:nvPr/>
          </p:nvSpPr>
          <p:spPr>
            <a:xfrm>
              <a:off x="1346737" y="4054190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07C2640-3431-ED4B-9503-568631EA68D9}"/>
                </a:ext>
              </a:extLst>
            </p:cNvPr>
            <p:cNvSpPr/>
            <p:nvPr/>
          </p:nvSpPr>
          <p:spPr>
            <a:xfrm>
              <a:off x="1917733" y="4054190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B613C9A-1EB4-6043-9E8F-EC9DCF88271D}"/>
                </a:ext>
              </a:extLst>
            </p:cNvPr>
            <p:cNvSpPr/>
            <p:nvPr/>
          </p:nvSpPr>
          <p:spPr>
            <a:xfrm>
              <a:off x="2478809" y="4054190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6731FC-70F9-8647-AA4E-02BDCD7E937B}"/>
                </a:ext>
              </a:extLst>
            </p:cNvPr>
            <p:cNvSpPr/>
            <p:nvPr/>
          </p:nvSpPr>
          <p:spPr>
            <a:xfrm>
              <a:off x="3049805" y="4054190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E0AFCB-DF00-9E43-B71B-894F52C591C6}"/>
                </a:ext>
              </a:extLst>
            </p:cNvPr>
            <p:cNvSpPr/>
            <p:nvPr/>
          </p:nvSpPr>
          <p:spPr>
            <a:xfrm>
              <a:off x="3609504" y="4055335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D890EA-6532-D34E-9613-2701EF09F82B}"/>
                </a:ext>
              </a:extLst>
            </p:cNvPr>
            <p:cNvSpPr/>
            <p:nvPr/>
          </p:nvSpPr>
          <p:spPr>
            <a:xfrm>
              <a:off x="4180500" y="4055335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82C5EE8-BBC2-AD4B-A366-C3173A8ABC82}"/>
                </a:ext>
              </a:extLst>
            </p:cNvPr>
            <p:cNvSpPr/>
            <p:nvPr/>
          </p:nvSpPr>
          <p:spPr>
            <a:xfrm>
              <a:off x="1346737" y="46207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AFECF04-74C6-5849-9A96-5EC3C3CC7FB4}"/>
                </a:ext>
              </a:extLst>
            </p:cNvPr>
            <p:cNvSpPr/>
            <p:nvPr/>
          </p:nvSpPr>
          <p:spPr>
            <a:xfrm>
              <a:off x="1917733" y="46207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5B99F3-37ED-8343-81E7-E1FFAAB3B7EB}"/>
                </a:ext>
              </a:extLst>
            </p:cNvPr>
            <p:cNvSpPr/>
            <p:nvPr/>
          </p:nvSpPr>
          <p:spPr>
            <a:xfrm>
              <a:off x="2478809" y="46207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FC3AA3-FA98-5F4F-AD20-C9A5A4424880}"/>
                </a:ext>
              </a:extLst>
            </p:cNvPr>
            <p:cNvSpPr/>
            <p:nvPr/>
          </p:nvSpPr>
          <p:spPr>
            <a:xfrm>
              <a:off x="3049805" y="462076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192A5E1-8B6E-4B4B-8845-3378AB3C8137}"/>
                </a:ext>
              </a:extLst>
            </p:cNvPr>
            <p:cNvSpPr/>
            <p:nvPr/>
          </p:nvSpPr>
          <p:spPr>
            <a:xfrm>
              <a:off x="3609504" y="4621907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C08D54D-E04E-DD47-B463-14EA9F5235DC}"/>
                </a:ext>
              </a:extLst>
            </p:cNvPr>
            <p:cNvSpPr/>
            <p:nvPr/>
          </p:nvSpPr>
          <p:spPr>
            <a:xfrm>
              <a:off x="4180500" y="4621907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153392-ECCF-EF42-8DA0-2395F59B4017}"/>
                </a:ext>
              </a:extLst>
            </p:cNvPr>
            <p:cNvSpPr/>
            <p:nvPr/>
          </p:nvSpPr>
          <p:spPr>
            <a:xfrm>
              <a:off x="1346737" y="5172519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D890CD6-4379-F94A-8205-B047F09E2CB4}"/>
                </a:ext>
              </a:extLst>
            </p:cNvPr>
            <p:cNvSpPr/>
            <p:nvPr/>
          </p:nvSpPr>
          <p:spPr>
            <a:xfrm>
              <a:off x="1917733" y="5172519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658823F-1F72-7D4E-8FEC-040AC1FA06A1}"/>
                </a:ext>
              </a:extLst>
            </p:cNvPr>
            <p:cNvSpPr/>
            <p:nvPr/>
          </p:nvSpPr>
          <p:spPr>
            <a:xfrm>
              <a:off x="2478809" y="5172519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C5C116-04CB-EF4B-A4C9-2B5035A541D1}"/>
                </a:ext>
              </a:extLst>
            </p:cNvPr>
            <p:cNvSpPr/>
            <p:nvPr/>
          </p:nvSpPr>
          <p:spPr>
            <a:xfrm>
              <a:off x="3049805" y="5172519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38898D7-D243-4E49-B553-836943A22AA5}"/>
                </a:ext>
              </a:extLst>
            </p:cNvPr>
            <p:cNvSpPr/>
            <p:nvPr/>
          </p:nvSpPr>
          <p:spPr>
            <a:xfrm>
              <a:off x="3609504" y="5173664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9A19AF-193F-E64D-8D8E-C7242AAE0198}"/>
                </a:ext>
              </a:extLst>
            </p:cNvPr>
            <p:cNvSpPr/>
            <p:nvPr/>
          </p:nvSpPr>
          <p:spPr>
            <a:xfrm>
              <a:off x="4180500" y="5173664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A9866BF-7B2A-A54C-82B4-D8D8D1620D5D}"/>
                </a:ext>
              </a:extLst>
            </p:cNvPr>
            <p:cNvSpPr/>
            <p:nvPr/>
          </p:nvSpPr>
          <p:spPr>
            <a:xfrm>
              <a:off x="1346737" y="57362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D06BCA-72F9-C749-87A6-4F6ED7A55250}"/>
                </a:ext>
              </a:extLst>
            </p:cNvPr>
            <p:cNvSpPr/>
            <p:nvPr/>
          </p:nvSpPr>
          <p:spPr>
            <a:xfrm>
              <a:off x="1917733" y="57362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02FE28C-5265-064E-A436-E9F8A7037B20}"/>
                </a:ext>
              </a:extLst>
            </p:cNvPr>
            <p:cNvSpPr/>
            <p:nvPr/>
          </p:nvSpPr>
          <p:spPr>
            <a:xfrm>
              <a:off x="2478809" y="57362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DD9852-E452-6544-B94D-775075DB8D63}"/>
                </a:ext>
              </a:extLst>
            </p:cNvPr>
            <p:cNvSpPr/>
            <p:nvPr/>
          </p:nvSpPr>
          <p:spPr>
            <a:xfrm>
              <a:off x="3049805" y="57362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4A9FDC-F413-214F-BCC3-E9663B858448}"/>
                </a:ext>
              </a:extLst>
            </p:cNvPr>
            <p:cNvSpPr/>
            <p:nvPr/>
          </p:nvSpPr>
          <p:spPr>
            <a:xfrm>
              <a:off x="3609504" y="573740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770FABE-80B1-A342-AE9C-953A2F2FBE32}"/>
                </a:ext>
              </a:extLst>
            </p:cNvPr>
            <p:cNvSpPr/>
            <p:nvPr/>
          </p:nvSpPr>
          <p:spPr>
            <a:xfrm>
              <a:off x="4180500" y="573740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2617C5-5038-B449-B440-002239254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8603" y="2346206"/>
              <a:ext cx="575696" cy="57644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7B12637-B7D2-1940-9919-C0DD90A8F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2037" y="2388751"/>
              <a:ext cx="575696" cy="54042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B0990D4-85E9-7D4A-814D-0D4FCB50B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6283" y="2313939"/>
              <a:ext cx="581722" cy="58203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B0EB42E-63C1-0844-931A-36D8D95B2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3101" y="2341628"/>
              <a:ext cx="581722" cy="58755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C0CB576-F5BB-6E42-BDCB-D3219BC13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936" y="2365550"/>
              <a:ext cx="591643" cy="54287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D480C5F-9AD2-024E-ADF4-184406488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579" y="2320384"/>
              <a:ext cx="596604" cy="60115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468E2E-71D6-DD4B-9CF7-D8256E3740A8}"/>
              </a:ext>
            </a:extLst>
          </p:cNvPr>
          <p:cNvGrpSpPr/>
          <p:nvPr/>
        </p:nvGrpSpPr>
        <p:grpSpPr>
          <a:xfrm rot="16200000">
            <a:off x="4109529" y="4513788"/>
            <a:ext cx="3252862" cy="298953"/>
            <a:chOff x="3794608" y="6279542"/>
            <a:chExt cx="4821364" cy="29895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4516EAB-C671-034E-99CB-065104C7FF81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9AFEFF-5187-0C42-8E94-FB240A99C227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80E30F3-B307-F944-8632-704AC1240ED6}"/>
              </a:ext>
            </a:extLst>
          </p:cNvPr>
          <p:cNvSpPr txBox="1"/>
          <p:nvPr/>
        </p:nvSpPr>
        <p:spPr>
          <a:xfrm>
            <a:off x="5974665" y="603895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104BD3-0899-5F4C-ADB8-0FF3170F0037}"/>
              </a:ext>
            </a:extLst>
          </p:cNvPr>
          <p:cNvSpPr txBox="1"/>
          <p:nvPr/>
        </p:nvSpPr>
        <p:spPr>
          <a:xfrm>
            <a:off x="5865684" y="284066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B72BD28-1325-534C-B332-1EE1AB8E4D3C}"/>
              </a:ext>
            </a:extLst>
          </p:cNvPr>
          <p:cNvSpPr txBox="1"/>
          <p:nvPr/>
        </p:nvSpPr>
        <p:spPr>
          <a:xfrm>
            <a:off x="5902215" y="3553437"/>
            <a:ext cx="33077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Modelling Theoretical </a:t>
            </a:r>
          </a:p>
          <a:p>
            <a:pPr algn="ctr"/>
            <a:r>
              <a:rPr lang="en-US" sz="2000" dirty="0"/>
              <a:t>Activity Patterns</a:t>
            </a:r>
          </a:p>
          <a:p>
            <a:pPr algn="ctr"/>
            <a:r>
              <a:rPr lang="en-US" sz="2000" dirty="0"/>
              <a:t>that Represent:</a:t>
            </a:r>
          </a:p>
          <a:p>
            <a:pPr algn="ctr"/>
            <a:r>
              <a:rPr lang="en-US" sz="3600" dirty="0"/>
              <a:t>Movie Stars vs. </a:t>
            </a:r>
          </a:p>
          <a:p>
            <a:pPr algn="ctr"/>
            <a:r>
              <a:rPr lang="en-US" sz="3600" dirty="0"/>
              <a:t>Non-Movie Stars</a:t>
            </a:r>
          </a:p>
        </p:txBody>
      </p:sp>
    </p:spTree>
    <p:extLst>
      <p:ext uri="{BB962C8B-B14F-4D97-AF65-F5344CB8AC3E}">
        <p14:creationId xmlns:p14="http://schemas.microsoft.com/office/powerpoint/2010/main" val="22946976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1EE-1186-3E41-B6D3-96863B7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Predict Representational Dissimilarity with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465C-FB81-8945-A6A7-6D5CFFF74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4255"/>
            <a:ext cx="7886700" cy="515575"/>
          </a:xfrm>
        </p:spPr>
        <p:txBody>
          <a:bodyPr/>
          <a:lstStyle/>
          <a:p>
            <a:r>
              <a:rPr lang="en-US" dirty="0"/>
              <a:t>Representational Dissimilarity Matrix (RDM)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24BCE-EA41-0A44-8EF4-DE628AC5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08" y="3474542"/>
            <a:ext cx="575696" cy="576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0C2E7-26F6-1346-B663-2019E41644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68" y="2934113"/>
            <a:ext cx="575696" cy="540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83D1F-9561-DD4D-993A-5A8C8E602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82" y="4640498"/>
            <a:ext cx="581722" cy="582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9CAA4-9E48-B749-91B9-390B8E73F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703" y="4064058"/>
            <a:ext cx="581722" cy="587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A55D7E-6B58-7541-8F8A-32505D40B2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21" y="5222534"/>
            <a:ext cx="591643" cy="542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F4A389-81C0-0E4B-8764-466438A4AC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21" y="5761549"/>
            <a:ext cx="596604" cy="6011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2A2977-C52C-0F44-8F5E-2AA4A51973E3}"/>
              </a:ext>
            </a:extLst>
          </p:cNvPr>
          <p:cNvSpPr/>
          <p:nvPr/>
        </p:nvSpPr>
        <p:spPr>
          <a:xfrm>
            <a:off x="1347425" y="2934113"/>
            <a:ext cx="561076" cy="561076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678B61-8EFC-FD40-9ED9-0347A372D8FE}"/>
              </a:ext>
            </a:extLst>
          </p:cNvPr>
          <p:cNvSpPr/>
          <p:nvPr/>
        </p:nvSpPr>
        <p:spPr>
          <a:xfrm>
            <a:off x="1918421" y="2934113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561F82-195F-2E4A-AD40-36B6A598F346}"/>
              </a:ext>
            </a:extLst>
          </p:cNvPr>
          <p:cNvSpPr/>
          <p:nvPr/>
        </p:nvSpPr>
        <p:spPr>
          <a:xfrm>
            <a:off x="2479497" y="2934113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3A4296-ACFC-CF42-8002-4609D873375A}"/>
              </a:ext>
            </a:extLst>
          </p:cNvPr>
          <p:cNvSpPr/>
          <p:nvPr/>
        </p:nvSpPr>
        <p:spPr>
          <a:xfrm>
            <a:off x="3050493" y="2934113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A87D68-0C39-E24B-A5C1-F92700EEB6E7}"/>
              </a:ext>
            </a:extLst>
          </p:cNvPr>
          <p:cNvSpPr/>
          <p:nvPr/>
        </p:nvSpPr>
        <p:spPr>
          <a:xfrm>
            <a:off x="3610192" y="2935257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B3CDB8-F3DB-CE46-BAB6-5ED008E12D8B}"/>
              </a:ext>
            </a:extLst>
          </p:cNvPr>
          <p:cNvSpPr/>
          <p:nvPr/>
        </p:nvSpPr>
        <p:spPr>
          <a:xfrm>
            <a:off x="4181188" y="2935257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E95F3E-745E-E045-A06A-95404710400F}"/>
              </a:ext>
            </a:extLst>
          </p:cNvPr>
          <p:cNvSpPr/>
          <p:nvPr/>
        </p:nvSpPr>
        <p:spPr>
          <a:xfrm>
            <a:off x="1346737" y="3487618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7ECF3E-374E-AA4E-ACD7-286CDBFE9D1D}"/>
              </a:ext>
            </a:extLst>
          </p:cNvPr>
          <p:cNvSpPr/>
          <p:nvPr/>
        </p:nvSpPr>
        <p:spPr>
          <a:xfrm>
            <a:off x="1917733" y="3487618"/>
            <a:ext cx="561076" cy="561076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BD1445-5D57-E349-A726-F543D36E97F1}"/>
              </a:ext>
            </a:extLst>
          </p:cNvPr>
          <p:cNvSpPr/>
          <p:nvPr/>
        </p:nvSpPr>
        <p:spPr>
          <a:xfrm>
            <a:off x="2478809" y="3487618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B2DB1F-9E7F-9949-ABBD-5853BFB85C6A}"/>
              </a:ext>
            </a:extLst>
          </p:cNvPr>
          <p:cNvSpPr/>
          <p:nvPr/>
        </p:nvSpPr>
        <p:spPr>
          <a:xfrm>
            <a:off x="3049805" y="3487618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D5EE9E-64F0-EE44-A681-69B36E6B0204}"/>
              </a:ext>
            </a:extLst>
          </p:cNvPr>
          <p:cNvSpPr/>
          <p:nvPr/>
        </p:nvSpPr>
        <p:spPr>
          <a:xfrm>
            <a:off x="3609504" y="3488762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237B7C-CF2F-C749-A920-A9CCBEA42CA2}"/>
              </a:ext>
            </a:extLst>
          </p:cNvPr>
          <p:cNvSpPr/>
          <p:nvPr/>
        </p:nvSpPr>
        <p:spPr>
          <a:xfrm>
            <a:off x="4180500" y="3488762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DC4A6B-04A2-4D4C-8A4A-6C13FC6C9687}"/>
              </a:ext>
            </a:extLst>
          </p:cNvPr>
          <p:cNvSpPr/>
          <p:nvPr/>
        </p:nvSpPr>
        <p:spPr>
          <a:xfrm>
            <a:off x="1346737" y="4054190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7C2640-3431-ED4B-9503-568631EA68D9}"/>
              </a:ext>
            </a:extLst>
          </p:cNvPr>
          <p:cNvSpPr/>
          <p:nvPr/>
        </p:nvSpPr>
        <p:spPr>
          <a:xfrm>
            <a:off x="1917733" y="4054190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613C9A-1EB4-6043-9E8F-EC9DCF88271D}"/>
              </a:ext>
            </a:extLst>
          </p:cNvPr>
          <p:cNvSpPr/>
          <p:nvPr/>
        </p:nvSpPr>
        <p:spPr>
          <a:xfrm>
            <a:off x="2478809" y="4054190"/>
            <a:ext cx="561076" cy="561076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6731FC-70F9-8647-AA4E-02BDCD7E937B}"/>
              </a:ext>
            </a:extLst>
          </p:cNvPr>
          <p:cNvSpPr/>
          <p:nvPr/>
        </p:nvSpPr>
        <p:spPr>
          <a:xfrm>
            <a:off x="3049805" y="4054190"/>
            <a:ext cx="561076" cy="561076"/>
          </a:xfrm>
          <a:prstGeom prst="rect">
            <a:avLst/>
          </a:prstGeom>
          <a:solidFill>
            <a:srgbClr val="FFD70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E0AFCB-DF00-9E43-B71B-894F52C591C6}"/>
              </a:ext>
            </a:extLst>
          </p:cNvPr>
          <p:cNvSpPr/>
          <p:nvPr/>
        </p:nvSpPr>
        <p:spPr>
          <a:xfrm>
            <a:off x="3609504" y="4055335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D890EA-6532-D34E-9613-2701EF09F82B}"/>
              </a:ext>
            </a:extLst>
          </p:cNvPr>
          <p:cNvSpPr/>
          <p:nvPr/>
        </p:nvSpPr>
        <p:spPr>
          <a:xfrm>
            <a:off x="4180500" y="4055335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2C5EE8-BBC2-AD4B-A366-C3173A8ABC82}"/>
              </a:ext>
            </a:extLst>
          </p:cNvPr>
          <p:cNvSpPr/>
          <p:nvPr/>
        </p:nvSpPr>
        <p:spPr>
          <a:xfrm>
            <a:off x="1346737" y="4620763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FECF04-74C6-5849-9A96-5EC3C3CC7FB4}"/>
              </a:ext>
            </a:extLst>
          </p:cNvPr>
          <p:cNvSpPr/>
          <p:nvPr/>
        </p:nvSpPr>
        <p:spPr>
          <a:xfrm>
            <a:off x="1917733" y="4620763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5B99F3-37ED-8343-81E7-E1FFAAB3B7EB}"/>
              </a:ext>
            </a:extLst>
          </p:cNvPr>
          <p:cNvSpPr/>
          <p:nvPr/>
        </p:nvSpPr>
        <p:spPr>
          <a:xfrm>
            <a:off x="2478809" y="4620763"/>
            <a:ext cx="561076" cy="561076"/>
          </a:xfrm>
          <a:prstGeom prst="rect">
            <a:avLst/>
          </a:prstGeom>
          <a:solidFill>
            <a:srgbClr val="FFD70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FC3AA3-FA98-5F4F-AD20-C9A5A4424880}"/>
              </a:ext>
            </a:extLst>
          </p:cNvPr>
          <p:cNvSpPr/>
          <p:nvPr/>
        </p:nvSpPr>
        <p:spPr>
          <a:xfrm>
            <a:off x="3049805" y="4620763"/>
            <a:ext cx="561076" cy="561076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92A5E1-8B6E-4B4B-8845-3378AB3C8137}"/>
              </a:ext>
            </a:extLst>
          </p:cNvPr>
          <p:cNvSpPr/>
          <p:nvPr/>
        </p:nvSpPr>
        <p:spPr>
          <a:xfrm>
            <a:off x="3609504" y="4621907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C08D54D-E04E-DD47-B463-14EA9F5235DC}"/>
              </a:ext>
            </a:extLst>
          </p:cNvPr>
          <p:cNvSpPr/>
          <p:nvPr/>
        </p:nvSpPr>
        <p:spPr>
          <a:xfrm>
            <a:off x="4180500" y="4621907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C153392-ECCF-EF42-8DA0-2395F59B4017}"/>
              </a:ext>
            </a:extLst>
          </p:cNvPr>
          <p:cNvSpPr/>
          <p:nvPr/>
        </p:nvSpPr>
        <p:spPr>
          <a:xfrm>
            <a:off x="1346737" y="5172519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890CD6-4379-F94A-8205-B047F09E2CB4}"/>
              </a:ext>
            </a:extLst>
          </p:cNvPr>
          <p:cNvSpPr/>
          <p:nvPr/>
        </p:nvSpPr>
        <p:spPr>
          <a:xfrm>
            <a:off x="1917733" y="5172519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58823F-1F72-7D4E-8FEC-040AC1FA06A1}"/>
              </a:ext>
            </a:extLst>
          </p:cNvPr>
          <p:cNvSpPr/>
          <p:nvPr/>
        </p:nvSpPr>
        <p:spPr>
          <a:xfrm>
            <a:off x="2478809" y="5172519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C5C116-04CB-EF4B-A4C9-2B5035A541D1}"/>
              </a:ext>
            </a:extLst>
          </p:cNvPr>
          <p:cNvSpPr/>
          <p:nvPr/>
        </p:nvSpPr>
        <p:spPr>
          <a:xfrm>
            <a:off x="3049805" y="5172519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38898D7-D243-4E49-B553-836943A22AA5}"/>
              </a:ext>
            </a:extLst>
          </p:cNvPr>
          <p:cNvSpPr/>
          <p:nvPr/>
        </p:nvSpPr>
        <p:spPr>
          <a:xfrm>
            <a:off x="3609504" y="5173664"/>
            <a:ext cx="561076" cy="561076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9A19AF-193F-E64D-8D8E-C7242AAE0198}"/>
              </a:ext>
            </a:extLst>
          </p:cNvPr>
          <p:cNvSpPr/>
          <p:nvPr/>
        </p:nvSpPr>
        <p:spPr>
          <a:xfrm>
            <a:off x="4180500" y="5173664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9866BF-7B2A-A54C-82B4-D8D8D1620D5D}"/>
              </a:ext>
            </a:extLst>
          </p:cNvPr>
          <p:cNvSpPr/>
          <p:nvPr/>
        </p:nvSpPr>
        <p:spPr>
          <a:xfrm>
            <a:off x="1346737" y="5736263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D06BCA-72F9-C749-87A6-4F6ED7A55250}"/>
              </a:ext>
            </a:extLst>
          </p:cNvPr>
          <p:cNvSpPr/>
          <p:nvPr/>
        </p:nvSpPr>
        <p:spPr>
          <a:xfrm>
            <a:off x="1917733" y="5736263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02FE28C-5265-064E-A436-E9F8A7037B20}"/>
              </a:ext>
            </a:extLst>
          </p:cNvPr>
          <p:cNvSpPr/>
          <p:nvPr/>
        </p:nvSpPr>
        <p:spPr>
          <a:xfrm>
            <a:off x="2478809" y="5736263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DD9852-E452-6544-B94D-775075DB8D63}"/>
              </a:ext>
            </a:extLst>
          </p:cNvPr>
          <p:cNvSpPr/>
          <p:nvPr/>
        </p:nvSpPr>
        <p:spPr>
          <a:xfrm>
            <a:off x="3049805" y="5736263"/>
            <a:ext cx="561076" cy="561076"/>
          </a:xfrm>
          <a:prstGeom prst="rect">
            <a:avLst/>
          </a:prstGeom>
          <a:solidFill>
            <a:srgbClr val="FF3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4A9FDC-F413-214F-BCC3-E9663B858448}"/>
              </a:ext>
            </a:extLst>
          </p:cNvPr>
          <p:cNvSpPr/>
          <p:nvPr/>
        </p:nvSpPr>
        <p:spPr>
          <a:xfrm>
            <a:off x="3609504" y="5737408"/>
            <a:ext cx="561076" cy="561076"/>
          </a:xfrm>
          <a:prstGeom prst="rect">
            <a:avLst/>
          </a:prstGeom>
          <a:solidFill>
            <a:srgbClr val="469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70FABE-80B1-A342-AE9C-953A2F2FBE32}"/>
              </a:ext>
            </a:extLst>
          </p:cNvPr>
          <p:cNvSpPr/>
          <p:nvPr/>
        </p:nvSpPr>
        <p:spPr>
          <a:xfrm>
            <a:off x="4180500" y="5737408"/>
            <a:ext cx="561076" cy="561076"/>
          </a:xfrm>
          <a:prstGeom prst="rect">
            <a:avLst/>
          </a:prstGeom>
          <a:solidFill>
            <a:srgbClr val="0673C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F2617C5-5038-B449-B440-0022392547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603" y="2346206"/>
            <a:ext cx="575696" cy="5764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7B12637-B7D2-1940-9919-C0DD90A8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037" y="2388751"/>
            <a:ext cx="575696" cy="5404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0990D4-85E9-7D4A-814D-0D4FCB50B2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6283" y="2313939"/>
            <a:ext cx="581722" cy="5820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B0EB42E-63C1-0844-931A-36D8D95B2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101" y="2341628"/>
            <a:ext cx="581722" cy="58755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C0CB576-F5BB-6E42-BDCB-D3219BC136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936" y="2365550"/>
            <a:ext cx="591643" cy="54287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D480C5F-9AD2-024E-ADF4-1844064887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579" y="2320384"/>
            <a:ext cx="596604" cy="60115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79468E2E-71D6-DD4B-9CF7-D8256E3740A8}"/>
              </a:ext>
            </a:extLst>
          </p:cNvPr>
          <p:cNvGrpSpPr/>
          <p:nvPr/>
        </p:nvGrpSpPr>
        <p:grpSpPr>
          <a:xfrm rot="16200000">
            <a:off x="4109529" y="4513788"/>
            <a:ext cx="3252862" cy="298953"/>
            <a:chOff x="3794608" y="6279542"/>
            <a:chExt cx="4821364" cy="29895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4516EAB-C671-034E-99CB-065104C7FF81}"/>
                </a:ext>
              </a:extLst>
            </p:cNvPr>
            <p:cNvSpPr/>
            <p:nvPr/>
          </p:nvSpPr>
          <p:spPr>
            <a:xfrm>
              <a:off x="3794608" y="6279543"/>
              <a:ext cx="2423201" cy="29895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92000">
                  <a:schemeClr val="accent3">
                    <a:lumMod val="60000"/>
                    <a:lumOff val="40000"/>
                  </a:schemeClr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9AFEFF-5187-0C42-8E94-FB240A99C227}"/>
                </a:ext>
              </a:extLst>
            </p:cNvPr>
            <p:cNvSpPr/>
            <p:nvPr/>
          </p:nvSpPr>
          <p:spPr>
            <a:xfrm rot="10800000">
              <a:off x="6192771" y="6279542"/>
              <a:ext cx="2423201" cy="298951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92000">
                  <a:srgbClr val="FFFF00"/>
                </a:gs>
                <a:gs pos="100000">
                  <a:schemeClr val="tx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80E30F3-B307-F944-8632-704AC1240ED6}"/>
              </a:ext>
            </a:extLst>
          </p:cNvPr>
          <p:cNvSpPr txBox="1"/>
          <p:nvPr/>
        </p:nvSpPr>
        <p:spPr>
          <a:xfrm>
            <a:off x="5974665" y="603895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104BD3-0899-5F4C-ADB8-0FF3170F0037}"/>
              </a:ext>
            </a:extLst>
          </p:cNvPr>
          <p:cNvSpPr txBox="1"/>
          <p:nvPr/>
        </p:nvSpPr>
        <p:spPr>
          <a:xfrm>
            <a:off x="5865684" y="284066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Dissimilar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B72BD28-1325-534C-B332-1EE1AB8E4D3C}"/>
              </a:ext>
            </a:extLst>
          </p:cNvPr>
          <p:cNvSpPr txBox="1"/>
          <p:nvPr/>
        </p:nvSpPr>
        <p:spPr>
          <a:xfrm>
            <a:off x="6386797" y="3637891"/>
            <a:ext cx="25213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Modelling Theoretical </a:t>
            </a:r>
          </a:p>
          <a:p>
            <a:pPr algn="ctr"/>
            <a:r>
              <a:rPr lang="en-US" sz="2000" dirty="0"/>
              <a:t>Activity Patterns</a:t>
            </a:r>
          </a:p>
          <a:p>
            <a:pPr algn="ctr"/>
            <a:r>
              <a:rPr lang="en-US" sz="2000" dirty="0"/>
              <a:t>that Represent:</a:t>
            </a:r>
          </a:p>
          <a:p>
            <a:pPr algn="ctr"/>
            <a:r>
              <a:rPr lang="en-US" sz="3600" dirty="0"/>
              <a:t>Whiskers vs.</a:t>
            </a:r>
          </a:p>
          <a:p>
            <a:pPr algn="ctr"/>
            <a:r>
              <a:rPr lang="en-US" sz="3600" dirty="0"/>
              <a:t>No Whiskers</a:t>
            </a:r>
          </a:p>
        </p:txBody>
      </p:sp>
    </p:spTree>
    <p:extLst>
      <p:ext uri="{BB962C8B-B14F-4D97-AF65-F5344CB8AC3E}">
        <p14:creationId xmlns:p14="http://schemas.microsoft.com/office/powerpoint/2010/main" val="3448536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reeform 154">
            <a:extLst>
              <a:ext uri="{FF2B5EF4-FFF2-40B4-BE49-F238E27FC236}">
                <a16:creationId xmlns:a16="http://schemas.microsoft.com/office/drawing/2014/main" id="{144C2131-E90D-CE48-A27D-1898A6704BBB}"/>
              </a:ext>
            </a:extLst>
          </p:cNvPr>
          <p:cNvSpPr/>
          <p:nvPr/>
        </p:nvSpPr>
        <p:spPr>
          <a:xfrm>
            <a:off x="3813048" y="5157216"/>
            <a:ext cx="1892808" cy="1618488"/>
          </a:xfrm>
          <a:custGeom>
            <a:avLst/>
            <a:gdLst>
              <a:gd name="connsiteX0" fmla="*/ 932688 w 1892808"/>
              <a:gd name="connsiteY0" fmla="*/ 0 h 1618488"/>
              <a:gd name="connsiteX1" fmla="*/ 393192 w 1892808"/>
              <a:gd name="connsiteY1" fmla="*/ 128016 h 1618488"/>
              <a:gd name="connsiteX2" fmla="*/ 155448 w 1892808"/>
              <a:gd name="connsiteY2" fmla="*/ 365760 h 1618488"/>
              <a:gd name="connsiteX3" fmla="*/ 0 w 1892808"/>
              <a:gd name="connsiteY3" fmla="*/ 676656 h 1618488"/>
              <a:gd name="connsiteX4" fmla="*/ 283464 w 1892808"/>
              <a:gd name="connsiteY4" fmla="*/ 987552 h 1618488"/>
              <a:gd name="connsiteX5" fmla="*/ 594360 w 1892808"/>
              <a:gd name="connsiteY5" fmla="*/ 1261872 h 1618488"/>
              <a:gd name="connsiteX6" fmla="*/ 969264 w 1892808"/>
              <a:gd name="connsiteY6" fmla="*/ 1618488 h 1618488"/>
              <a:gd name="connsiteX7" fmla="*/ 1243584 w 1892808"/>
              <a:gd name="connsiteY7" fmla="*/ 1618488 h 1618488"/>
              <a:gd name="connsiteX8" fmla="*/ 1618488 w 1892808"/>
              <a:gd name="connsiteY8" fmla="*/ 1417320 h 1618488"/>
              <a:gd name="connsiteX9" fmla="*/ 1856232 w 1892808"/>
              <a:gd name="connsiteY9" fmla="*/ 1060704 h 1618488"/>
              <a:gd name="connsiteX10" fmla="*/ 1892808 w 1892808"/>
              <a:gd name="connsiteY10" fmla="*/ 576072 h 1618488"/>
              <a:gd name="connsiteX11" fmla="*/ 1664208 w 1892808"/>
              <a:gd name="connsiteY11" fmla="*/ 292608 h 1618488"/>
              <a:gd name="connsiteX12" fmla="*/ 1325880 w 1892808"/>
              <a:gd name="connsiteY12" fmla="*/ 91440 h 1618488"/>
              <a:gd name="connsiteX13" fmla="*/ 932688 w 1892808"/>
              <a:gd name="connsiteY13" fmla="*/ 0 h 161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2808" h="1618488">
                <a:moveTo>
                  <a:pt x="932688" y="0"/>
                </a:moveTo>
                <a:lnTo>
                  <a:pt x="393192" y="128016"/>
                </a:lnTo>
                <a:lnTo>
                  <a:pt x="155448" y="365760"/>
                </a:lnTo>
                <a:lnTo>
                  <a:pt x="0" y="676656"/>
                </a:lnTo>
                <a:lnTo>
                  <a:pt x="283464" y="987552"/>
                </a:lnTo>
                <a:lnTo>
                  <a:pt x="594360" y="1261872"/>
                </a:lnTo>
                <a:lnTo>
                  <a:pt x="969264" y="1618488"/>
                </a:lnTo>
                <a:lnTo>
                  <a:pt x="1243584" y="1618488"/>
                </a:lnTo>
                <a:lnTo>
                  <a:pt x="1618488" y="1417320"/>
                </a:lnTo>
                <a:lnTo>
                  <a:pt x="1856232" y="1060704"/>
                </a:lnTo>
                <a:lnTo>
                  <a:pt x="1892808" y="576072"/>
                </a:lnTo>
                <a:lnTo>
                  <a:pt x="1664208" y="292608"/>
                </a:lnTo>
                <a:lnTo>
                  <a:pt x="1325880" y="91440"/>
                </a:lnTo>
                <a:lnTo>
                  <a:pt x="932688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4EAB4-BD88-8B4B-AC88-2D2FF4B6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Compare Brain Data with Dissimilarity Models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1EEF9E-6A17-6448-B2A7-AAFD5D42DA60}"/>
              </a:ext>
            </a:extLst>
          </p:cNvPr>
          <p:cNvGrpSpPr/>
          <p:nvPr/>
        </p:nvGrpSpPr>
        <p:grpSpPr>
          <a:xfrm>
            <a:off x="6733787" y="2382497"/>
            <a:ext cx="1541372" cy="1543812"/>
            <a:chOff x="750821" y="2313939"/>
            <a:chExt cx="4042362" cy="40487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D53D82-DC54-6D45-B68E-50E790BB0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808" y="3474542"/>
              <a:ext cx="575696" cy="5764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63875B-B530-C94F-B6BA-D6953CD8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68" y="2934113"/>
              <a:ext cx="575696" cy="5404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F1A5DB-756A-0840-AAD2-611FC9C71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782" y="4640498"/>
              <a:ext cx="581722" cy="58203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32BCCB-6CD5-2447-8903-7596C5258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703" y="4064058"/>
              <a:ext cx="581722" cy="5875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ED8ED7-12B0-5248-A10F-EEB3F02F2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222534"/>
              <a:ext cx="591643" cy="5428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5BDFFF-4AC2-364D-A911-4BF556B6D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761549"/>
              <a:ext cx="596604" cy="60115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B789AA-5C53-8C4E-B7FF-904B91FAE4A2}"/>
                </a:ext>
              </a:extLst>
            </p:cNvPr>
            <p:cNvSpPr/>
            <p:nvPr/>
          </p:nvSpPr>
          <p:spPr>
            <a:xfrm>
              <a:off x="1347425" y="293411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781F7B-57DA-FC43-8ECF-13502748EE0B}"/>
                </a:ext>
              </a:extLst>
            </p:cNvPr>
            <p:cNvSpPr/>
            <p:nvPr/>
          </p:nvSpPr>
          <p:spPr>
            <a:xfrm>
              <a:off x="1918421" y="293411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7FCCEC-D8D5-FE4C-ADDE-8F9AC5C017CD}"/>
                </a:ext>
              </a:extLst>
            </p:cNvPr>
            <p:cNvSpPr/>
            <p:nvPr/>
          </p:nvSpPr>
          <p:spPr>
            <a:xfrm>
              <a:off x="2479497" y="293411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23293C-30F2-BB41-88EA-1BC33BA689D4}"/>
                </a:ext>
              </a:extLst>
            </p:cNvPr>
            <p:cNvSpPr/>
            <p:nvPr/>
          </p:nvSpPr>
          <p:spPr>
            <a:xfrm>
              <a:off x="3050493" y="293411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81B33E-49E5-5247-8172-CD9BC97917B2}"/>
                </a:ext>
              </a:extLst>
            </p:cNvPr>
            <p:cNvSpPr/>
            <p:nvPr/>
          </p:nvSpPr>
          <p:spPr>
            <a:xfrm>
              <a:off x="3610192" y="2935257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6E602F-D034-D340-9986-C672C4439A47}"/>
                </a:ext>
              </a:extLst>
            </p:cNvPr>
            <p:cNvSpPr/>
            <p:nvPr/>
          </p:nvSpPr>
          <p:spPr>
            <a:xfrm>
              <a:off x="4181188" y="2935257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1C8E9B-49B1-CB4F-8C48-F3EA97E515E6}"/>
                </a:ext>
              </a:extLst>
            </p:cNvPr>
            <p:cNvSpPr/>
            <p:nvPr/>
          </p:nvSpPr>
          <p:spPr>
            <a:xfrm>
              <a:off x="1346737" y="348761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F2428E-AD87-A445-812C-DB9A5E09726A}"/>
                </a:ext>
              </a:extLst>
            </p:cNvPr>
            <p:cNvSpPr/>
            <p:nvPr/>
          </p:nvSpPr>
          <p:spPr>
            <a:xfrm>
              <a:off x="1917733" y="348761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E945C-85EE-7842-A4BD-8A07624A316C}"/>
                </a:ext>
              </a:extLst>
            </p:cNvPr>
            <p:cNvSpPr/>
            <p:nvPr/>
          </p:nvSpPr>
          <p:spPr>
            <a:xfrm>
              <a:off x="2478809" y="3487618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035793-D9E4-054E-A58A-FD4438D0B71D}"/>
                </a:ext>
              </a:extLst>
            </p:cNvPr>
            <p:cNvSpPr/>
            <p:nvPr/>
          </p:nvSpPr>
          <p:spPr>
            <a:xfrm>
              <a:off x="3049805" y="3487618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E37D12-94E0-214B-B77C-CB33BC983158}"/>
                </a:ext>
              </a:extLst>
            </p:cNvPr>
            <p:cNvSpPr/>
            <p:nvPr/>
          </p:nvSpPr>
          <p:spPr>
            <a:xfrm>
              <a:off x="3609504" y="3488762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187D3E-71FE-C741-B2EC-2E89986ADD29}"/>
                </a:ext>
              </a:extLst>
            </p:cNvPr>
            <p:cNvSpPr/>
            <p:nvPr/>
          </p:nvSpPr>
          <p:spPr>
            <a:xfrm>
              <a:off x="4180500" y="3488762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B87EC-1105-4546-86F4-565E6DA6BEF0}"/>
                </a:ext>
              </a:extLst>
            </p:cNvPr>
            <p:cNvSpPr/>
            <p:nvPr/>
          </p:nvSpPr>
          <p:spPr>
            <a:xfrm>
              <a:off x="1346737" y="4054190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B57648-591A-C14A-AD1A-38EFA50B3652}"/>
                </a:ext>
              </a:extLst>
            </p:cNvPr>
            <p:cNvSpPr/>
            <p:nvPr/>
          </p:nvSpPr>
          <p:spPr>
            <a:xfrm>
              <a:off x="1917733" y="4054190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0D6A47-B9F7-FB4F-9DC9-10CCB9E9AB7C}"/>
                </a:ext>
              </a:extLst>
            </p:cNvPr>
            <p:cNvSpPr/>
            <p:nvPr/>
          </p:nvSpPr>
          <p:spPr>
            <a:xfrm>
              <a:off x="2478809" y="4054190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278F94-1E01-F74B-B501-8600A1999381}"/>
                </a:ext>
              </a:extLst>
            </p:cNvPr>
            <p:cNvSpPr/>
            <p:nvPr/>
          </p:nvSpPr>
          <p:spPr>
            <a:xfrm>
              <a:off x="3049805" y="4054190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838814-BAC3-C649-8A42-FFE7ED06D387}"/>
                </a:ext>
              </a:extLst>
            </p:cNvPr>
            <p:cNvSpPr/>
            <p:nvPr/>
          </p:nvSpPr>
          <p:spPr>
            <a:xfrm>
              <a:off x="3609504" y="4055335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A6AD0A2-AAF0-CF47-AD63-CF6D9ABA563B}"/>
                </a:ext>
              </a:extLst>
            </p:cNvPr>
            <p:cNvSpPr/>
            <p:nvPr/>
          </p:nvSpPr>
          <p:spPr>
            <a:xfrm>
              <a:off x="4180500" y="4055335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DE2915-2301-C048-98CB-68E6CA467053}"/>
                </a:ext>
              </a:extLst>
            </p:cNvPr>
            <p:cNvSpPr/>
            <p:nvPr/>
          </p:nvSpPr>
          <p:spPr>
            <a:xfrm>
              <a:off x="1346737" y="46207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72CA1E-D06A-D443-A9AA-C06765996129}"/>
                </a:ext>
              </a:extLst>
            </p:cNvPr>
            <p:cNvSpPr/>
            <p:nvPr/>
          </p:nvSpPr>
          <p:spPr>
            <a:xfrm>
              <a:off x="1917733" y="46207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95588F-1B51-FD42-8228-331B72BEFFFA}"/>
                </a:ext>
              </a:extLst>
            </p:cNvPr>
            <p:cNvSpPr/>
            <p:nvPr/>
          </p:nvSpPr>
          <p:spPr>
            <a:xfrm>
              <a:off x="2478809" y="46207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E5DFDB9-0D95-FF42-83D7-A8913474EA7B}"/>
                </a:ext>
              </a:extLst>
            </p:cNvPr>
            <p:cNvSpPr/>
            <p:nvPr/>
          </p:nvSpPr>
          <p:spPr>
            <a:xfrm>
              <a:off x="3049805" y="462076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101857-5740-A042-A4D1-BCFDC93E1FE2}"/>
                </a:ext>
              </a:extLst>
            </p:cNvPr>
            <p:cNvSpPr/>
            <p:nvPr/>
          </p:nvSpPr>
          <p:spPr>
            <a:xfrm>
              <a:off x="3609504" y="4621907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4208AC-C26A-FD4D-8BD2-ACED85F7EDF1}"/>
                </a:ext>
              </a:extLst>
            </p:cNvPr>
            <p:cNvSpPr/>
            <p:nvPr/>
          </p:nvSpPr>
          <p:spPr>
            <a:xfrm>
              <a:off x="4180500" y="4621907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928B4B-6501-164E-AEBA-A8D08145E0D3}"/>
                </a:ext>
              </a:extLst>
            </p:cNvPr>
            <p:cNvSpPr/>
            <p:nvPr/>
          </p:nvSpPr>
          <p:spPr>
            <a:xfrm>
              <a:off x="1346737" y="5172519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BC0E3B-8B50-1E4F-99B7-B3BC2BD74B16}"/>
                </a:ext>
              </a:extLst>
            </p:cNvPr>
            <p:cNvSpPr/>
            <p:nvPr/>
          </p:nvSpPr>
          <p:spPr>
            <a:xfrm>
              <a:off x="1917733" y="5172519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4E1B4A9-969E-CD4E-ACF8-3CAD3C9606D8}"/>
                </a:ext>
              </a:extLst>
            </p:cNvPr>
            <p:cNvSpPr/>
            <p:nvPr/>
          </p:nvSpPr>
          <p:spPr>
            <a:xfrm>
              <a:off x="2478809" y="5172519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D1493F-B2EE-DE4F-9C6F-31CC2EDAB258}"/>
                </a:ext>
              </a:extLst>
            </p:cNvPr>
            <p:cNvSpPr/>
            <p:nvPr/>
          </p:nvSpPr>
          <p:spPr>
            <a:xfrm>
              <a:off x="3049805" y="5172519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2F3889-B246-9046-AC8C-47683A422B40}"/>
                </a:ext>
              </a:extLst>
            </p:cNvPr>
            <p:cNvSpPr/>
            <p:nvPr/>
          </p:nvSpPr>
          <p:spPr>
            <a:xfrm>
              <a:off x="3609504" y="5173664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DDFAD4-C325-9D4E-966B-27F46B3B658D}"/>
                </a:ext>
              </a:extLst>
            </p:cNvPr>
            <p:cNvSpPr/>
            <p:nvPr/>
          </p:nvSpPr>
          <p:spPr>
            <a:xfrm>
              <a:off x="4180500" y="5173664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4F85C5-E2C4-A44F-99C9-DC3B25368EEE}"/>
                </a:ext>
              </a:extLst>
            </p:cNvPr>
            <p:cNvSpPr/>
            <p:nvPr/>
          </p:nvSpPr>
          <p:spPr>
            <a:xfrm>
              <a:off x="1346737" y="57362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730E626-2087-3F48-9E7C-9CE18283BCFC}"/>
                </a:ext>
              </a:extLst>
            </p:cNvPr>
            <p:cNvSpPr/>
            <p:nvPr/>
          </p:nvSpPr>
          <p:spPr>
            <a:xfrm>
              <a:off x="1917733" y="57362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1121BFA-568C-C640-9429-C7E799F70F0B}"/>
                </a:ext>
              </a:extLst>
            </p:cNvPr>
            <p:cNvSpPr/>
            <p:nvPr/>
          </p:nvSpPr>
          <p:spPr>
            <a:xfrm>
              <a:off x="2478809" y="57362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A51D054-4CE3-9A4E-A4B1-55F27FDC778C}"/>
                </a:ext>
              </a:extLst>
            </p:cNvPr>
            <p:cNvSpPr/>
            <p:nvPr/>
          </p:nvSpPr>
          <p:spPr>
            <a:xfrm>
              <a:off x="3049805" y="57362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58902F2-1A6A-AA44-B8BB-99A42E1D2AC3}"/>
                </a:ext>
              </a:extLst>
            </p:cNvPr>
            <p:cNvSpPr/>
            <p:nvPr/>
          </p:nvSpPr>
          <p:spPr>
            <a:xfrm>
              <a:off x="3609504" y="573740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AD89448-1CD5-AC48-AD99-E1964F27510B}"/>
                </a:ext>
              </a:extLst>
            </p:cNvPr>
            <p:cNvSpPr/>
            <p:nvPr/>
          </p:nvSpPr>
          <p:spPr>
            <a:xfrm>
              <a:off x="4180500" y="573740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EB476A0-85ED-8C44-9E71-CC208EE5D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8603" y="2346206"/>
              <a:ext cx="575696" cy="57644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BA499FD-36AC-ED4A-B779-C77354C7D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2037" y="2388751"/>
              <a:ext cx="575696" cy="54042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3A7D792-40A5-AB4F-B602-579805BEF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6283" y="2313939"/>
              <a:ext cx="581722" cy="58203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46DFA37-55DC-7E45-A4DC-B8F40775E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3101" y="2341628"/>
              <a:ext cx="581722" cy="58755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0DEEBAD-C94C-4546-BF3C-3DB9838E2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936" y="2365550"/>
              <a:ext cx="591643" cy="54287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ECD3248-2CD9-564B-9B0D-537C710EA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579" y="2320384"/>
              <a:ext cx="596604" cy="601151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9ADF2B8-FF7D-4542-9011-2B1331B20ABC}"/>
              </a:ext>
            </a:extLst>
          </p:cNvPr>
          <p:cNvSpPr txBox="1"/>
          <p:nvPr/>
        </p:nvSpPr>
        <p:spPr>
          <a:xfrm>
            <a:off x="6224219" y="1693586"/>
            <a:ext cx="256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 #3: </a:t>
            </a:r>
          </a:p>
          <a:p>
            <a:pPr algn="ctr"/>
            <a:r>
              <a:rPr lang="en-US" dirty="0"/>
              <a:t>Whiskers vs. No Whiskers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5905808-D5C8-B24C-833D-AA747ED1393E}"/>
              </a:ext>
            </a:extLst>
          </p:cNvPr>
          <p:cNvGrpSpPr/>
          <p:nvPr/>
        </p:nvGrpSpPr>
        <p:grpSpPr>
          <a:xfrm>
            <a:off x="3806473" y="2392718"/>
            <a:ext cx="1521723" cy="1524132"/>
            <a:chOff x="750821" y="2313939"/>
            <a:chExt cx="4042362" cy="404876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135490A-EA96-214E-9A85-B69700786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808" y="3474542"/>
              <a:ext cx="575696" cy="57644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49DF97A-601A-6548-AE15-65D6CFDF4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68" y="2934113"/>
              <a:ext cx="575696" cy="54042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96F32D-4DF5-A745-A8BC-FD286671A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782" y="4640498"/>
              <a:ext cx="581722" cy="58203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35DAB3E-B15F-0C42-A805-5BE86DFDC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703" y="4064058"/>
              <a:ext cx="581722" cy="58755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DE191E5-8338-604F-A65C-B3E4B1634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222534"/>
              <a:ext cx="591643" cy="54287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EF51505-AF5A-2D4E-B1E8-84FC62BAE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761549"/>
              <a:ext cx="596604" cy="60115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81EC546-B16E-7448-AF2D-555D2F3879FF}"/>
                </a:ext>
              </a:extLst>
            </p:cNvPr>
            <p:cNvSpPr/>
            <p:nvPr/>
          </p:nvSpPr>
          <p:spPr>
            <a:xfrm>
              <a:off x="1347425" y="293411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BADE4F-7676-EC46-8440-3EAA7104677A}"/>
                </a:ext>
              </a:extLst>
            </p:cNvPr>
            <p:cNvSpPr/>
            <p:nvPr/>
          </p:nvSpPr>
          <p:spPr>
            <a:xfrm>
              <a:off x="1918421" y="293411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AB77CAA-0BFC-F745-8903-0A1683C20E28}"/>
                </a:ext>
              </a:extLst>
            </p:cNvPr>
            <p:cNvSpPr/>
            <p:nvPr/>
          </p:nvSpPr>
          <p:spPr>
            <a:xfrm>
              <a:off x="2479497" y="293411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61A945-EBE9-7E4E-BAB2-38B44120EF37}"/>
                </a:ext>
              </a:extLst>
            </p:cNvPr>
            <p:cNvSpPr/>
            <p:nvPr/>
          </p:nvSpPr>
          <p:spPr>
            <a:xfrm>
              <a:off x="3050493" y="293411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886916E-10FE-9E4B-B278-F4522CEDCF7F}"/>
                </a:ext>
              </a:extLst>
            </p:cNvPr>
            <p:cNvSpPr/>
            <p:nvPr/>
          </p:nvSpPr>
          <p:spPr>
            <a:xfrm>
              <a:off x="3610192" y="2935257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A053CB-5292-2B43-8FA2-09C83422F0F7}"/>
                </a:ext>
              </a:extLst>
            </p:cNvPr>
            <p:cNvSpPr/>
            <p:nvPr/>
          </p:nvSpPr>
          <p:spPr>
            <a:xfrm>
              <a:off x="4181188" y="2935257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3538ACB-6DE7-9C41-B28E-B1F2ABBF2C49}"/>
                </a:ext>
              </a:extLst>
            </p:cNvPr>
            <p:cNvSpPr/>
            <p:nvPr/>
          </p:nvSpPr>
          <p:spPr>
            <a:xfrm>
              <a:off x="1346737" y="3487618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A0A6D6F-D103-B64C-A707-5479C01111F7}"/>
                </a:ext>
              </a:extLst>
            </p:cNvPr>
            <p:cNvSpPr/>
            <p:nvPr/>
          </p:nvSpPr>
          <p:spPr>
            <a:xfrm>
              <a:off x="1917733" y="348761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7DD38D-B639-B145-845B-67CE693B7A67}"/>
                </a:ext>
              </a:extLst>
            </p:cNvPr>
            <p:cNvSpPr/>
            <p:nvPr/>
          </p:nvSpPr>
          <p:spPr>
            <a:xfrm>
              <a:off x="2478809" y="3487618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6BCB37-DB41-8F4C-8313-E3363F368229}"/>
                </a:ext>
              </a:extLst>
            </p:cNvPr>
            <p:cNvSpPr/>
            <p:nvPr/>
          </p:nvSpPr>
          <p:spPr>
            <a:xfrm>
              <a:off x="3049805" y="3487618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8AB12A2-0AA8-624E-BFDC-20879E1820AD}"/>
                </a:ext>
              </a:extLst>
            </p:cNvPr>
            <p:cNvSpPr/>
            <p:nvPr/>
          </p:nvSpPr>
          <p:spPr>
            <a:xfrm>
              <a:off x="3609504" y="3488762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F41098C-A04B-054D-93AF-50ECB76F0DC8}"/>
                </a:ext>
              </a:extLst>
            </p:cNvPr>
            <p:cNvSpPr/>
            <p:nvPr/>
          </p:nvSpPr>
          <p:spPr>
            <a:xfrm>
              <a:off x="4180500" y="3488762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5C0FA49-5302-CB46-986A-F59D4AB948FB}"/>
                </a:ext>
              </a:extLst>
            </p:cNvPr>
            <p:cNvSpPr/>
            <p:nvPr/>
          </p:nvSpPr>
          <p:spPr>
            <a:xfrm>
              <a:off x="1346737" y="4054190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421B5E-E8EE-BB41-81A4-46E796966A79}"/>
                </a:ext>
              </a:extLst>
            </p:cNvPr>
            <p:cNvSpPr/>
            <p:nvPr/>
          </p:nvSpPr>
          <p:spPr>
            <a:xfrm>
              <a:off x="1917733" y="4054190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F69D680-0C9F-E740-A807-FB56FF110A07}"/>
                </a:ext>
              </a:extLst>
            </p:cNvPr>
            <p:cNvSpPr/>
            <p:nvPr/>
          </p:nvSpPr>
          <p:spPr>
            <a:xfrm>
              <a:off x="2478809" y="4054190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F229ED7-602F-0443-A4FE-4A54A71C16B4}"/>
                </a:ext>
              </a:extLst>
            </p:cNvPr>
            <p:cNvSpPr/>
            <p:nvPr/>
          </p:nvSpPr>
          <p:spPr>
            <a:xfrm>
              <a:off x="3049805" y="4054190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4D05439-CCF4-EE4E-ADAB-4C2F7A6207BC}"/>
                </a:ext>
              </a:extLst>
            </p:cNvPr>
            <p:cNvSpPr/>
            <p:nvPr/>
          </p:nvSpPr>
          <p:spPr>
            <a:xfrm>
              <a:off x="3609504" y="4055335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B584EC0-E18B-4248-BB92-B2A5F2FE3608}"/>
                </a:ext>
              </a:extLst>
            </p:cNvPr>
            <p:cNvSpPr/>
            <p:nvPr/>
          </p:nvSpPr>
          <p:spPr>
            <a:xfrm>
              <a:off x="4180500" y="4055335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895860-6691-D340-A93D-4DB61B96CB1A}"/>
                </a:ext>
              </a:extLst>
            </p:cNvPr>
            <p:cNvSpPr/>
            <p:nvPr/>
          </p:nvSpPr>
          <p:spPr>
            <a:xfrm>
              <a:off x="1346737" y="46207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6168D44-6F6E-DD4C-A708-3535EEB69153}"/>
                </a:ext>
              </a:extLst>
            </p:cNvPr>
            <p:cNvSpPr/>
            <p:nvPr/>
          </p:nvSpPr>
          <p:spPr>
            <a:xfrm>
              <a:off x="1917733" y="46207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EB8FE67-D4F8-8841-9862-730118FE2D52}"/>
                </a:ext>
              </a:extLst>
            </p:cNvPr>
            <p:cNvSpPr/>
            <p:nvPr/>
          </p:nvSpPr>
          <p:spPr>
            <a:xfrm>
              <a:off x="2478809" y="46207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3FE704B-F164-2B43-94ED-C57BD741B761}"/>
                </a:ext>
              </a:extLst>
            </p:cNvPr>
            <p:cNvSpPr/>
            <p:nvPr/>
          </p:nvSpPr>
          <p:spPr>
            <a:xfrm>
              <a:off x="3049805" y="462076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E43C3E3-2189-6640-A88F-4D9324F75ED0}"/>
                </a:ext>
              </a:extLst>
            </p:cNvPr>
            <p:cNvSpPr/>
            <p:nvPr/>
          </p:nvSpPr>
          <p:spPr>
            <a:xfrm>
              <a:off x="3609504" y="4621907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4486831-6D75-724D-873E-A0A795860488}"/>
                </a:ext>
              </a:extLst>
            </p:cNvPr>
            <p:cNvSpPr/>
            <p:nvPr/>
          </p:nvSpPr>
          <p:spPr>
            <a:xfrm>
              <a:off x="4180500" y="4621907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C1BCCC0-B544-674E-ADD8-15A5A5F53916}"/>
                </a:ext>
              </a:extLst>
            </p:cNvPr>
            <p:cNvSpPr/>
            <p:nvPr/>
          </p:nvSpPr>
          <p:spPr>
            <a:xfrm>
              <a:off x="1346737" y="5172519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0B53E14-ED45-5743-930C-72BD13A4B6F2}"/>
                </a:ext>
              </a:extLst>
            </p:cNvPr>
            <p:cNvSpPr/>
            <p:nvPr/>
          </p:nvSpPr>
          <p:spPr>
            <a:xfrm>
              <a:off x="1917733" y="5172519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B5694EA-C3AB-B94D-ADD7-43261B816F23}"/>
                </a:ext>
              </a:extLst>
            </p:cNvPr>
            <p:cNvSpPr/>
            <p:nvPr/>
          </p:nvSpPr>
          <p:spPr>
            <a:xfrm>
              <a:off x="2478809" y="5172519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8DEDE16-EF4E-0748-9D35-CF1588B1C91B}"/>
                </a:ext>
              </a:extLst>
            </p:cNvPr>
            <p:cNvSpPr/>
            <p:nvPr/>
          </p:nvSpPr>
          <p:spPr>
            <a:xfrm>
              <a:off x="3049805" y="5172519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EAE1C93-8035-5C44-BF8C-C585DE51D1CA}"/>
                </a:ext>
              </a:extLst>
            </p:cNvPr>
            <p:cNvSpPr/>
            <p:nvPr/>
          </p:nvSpPr>
          <p:spPr>
            <a:xfrm>
              <a:off x="3609504" y="5173664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C43B414-E962-9541-AF47-045C095923F2}"/>
                </a:ext>
              </a:extLst>
            </p:cNvPr>
            <p:cNvSpPr/>
            <p:nvPr/>
          </p:nvSpPr>
          <p:spPr>
            <a:xfrm>
              <a:off x="4180500" y="5173664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CABC557-16E2-0446-AB2B-F668A885846C}"/>
                </a:ext>
              </a:extLst>
            </p:cNvPr>
            <p:cNvSpPr/>
            <p:nvPr/>
          </p:nvSpPr>
          <p:spPr>
            <a:xfrm>
              <a:off x="1346737" y="57362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682E905-3121-0747-92CD-4D093D6C1C1B}"/>
                </a:ext>
              </a:extLst>
            </p:cNvPr>
            <p:cNvSpPr/>
            <p:nvPr/>
          </p:nvSpPr>
          <p:spPr>
            <a:xfrm>
              <a:off x="1917733" y="5736263"/>
              <a:ext cx="561076" cy="5610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3ABACC7-290B-8245-86CC-FE3D35BC9071}"/>
                </a:ext>
              </a:extLst>
            </p:cNvPr>
            <p:cNvSpPr/>
            <p:nvPr/>
          </p:nvSpPr>
          <p:spPr>
            <a:xfrm>
              <a:off x="2478809" y="57362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8C66C57-D9F9-8941-8AB3-0EFCD3FBC428}"/>
                </a:ext>
              </a:extLst>
            </p:cNvPr>
            <p:cNvSpPr/>
            <p:nvPr/>
          </p:nvSpPr>
          <p:spPr>
            <a:xfrm>
              <a:off x="3049805" y="57362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05F0205-94E9-394E-8B52-6C40CDBC1557}"/>
                </a:ext>
              </a:extLst>
            </p:cNvPr>
            <p:cNvSpPr/>
            <p:nvPr/>
          </p:nvSpPr>
          <p:spPr>
            <a:xfrm>
              <a:off x="3609504" y="573740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DDD4E82-4361-B84C-B312-5D9E31252B33}"/>
                </a:ext>
              </a:extLst>
            </p:cNvPr>
            <p:cNvSpPr/>
            <p:nvPr/>
          </p:nvSpPr>
          <p:spPr>
            <a:xfrm>
              <a:off x="4180500" y="573740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0592741-1A17-6C4C-B213-FA3ECD049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8603" y="2346206"/>
              <a:ext cx="575696" cy="57644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62915D9-4044-9A4C-9622-172CA8271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2037" y="2388751"/>
              <a:ext cx="575696" cy="54042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861A6A25-9963-A748-B710-B3530C45A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6283" y="2313939"/>
              <a:ext cx="581722" cy="582035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C63DAB6E-776E-014A-9526-2B7DB6E48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3101" y="2341628"/>
              <a:ext cx="581722" cy="58755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9D52334-5065-5143-9022-0CD92F920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936" y="2365550"/>
              <a:ext cx="591643" cy="54287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1534040-630C-C648-B678-5D2ABE7E6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579" y="2320384"/>
              <a:ext cx="596604" cy="601151"/>
            </a:xfrm>
            <a:prstGeom prst="rect">
              <a:avLst/>
            </a:prstGeom>
          </p:spPr>
        </p:pic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B6839EE7-8339-3E4F-978F-0E74212128C8}"/>
              </a:ext>
            </a:extLst>
          </p:cNvPr>
          <p:cNvSpPr txBox="1"/>
          <p:nvPr/>
        </p:nvSpPr>
        <p:spPr>
          <a:xfrm>
            <a:off x="2965638" y="1707331"/>
            <a:ext cx="3204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 #2: </a:t>
            </a:r>
          </a:p>
          <a:p>
            <a:pPr algn="ctr"/>
            <a:r>
              <a:rPr lang="en-US" dirty="0"/>
              <a:t>Movie Stars vs. Non-Movie Stars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9765315-20D8-5047-9817-BBAA0F2D6112}"/>
              </a:ext>
            </a:extLst>
          </p:cNvPr>
          <p:cNvGrpSpPr/>
          <p:nvPr/>
        </p:nvGrpSpPr>
        <p:grpSpPr>
          <a:xfrm>
            <a:off x="971521" y="2382497"/>
            <a:ext cx="1492199" cy="1494561"/>
            <a:chOff x="750821" y="2313939"/>
            <a:chExt cx="4042362" cy="404876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DFE4FCA8-575C-E840-9A55-749B97BDA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808" y="3474542"/>
              <a:ext cx="575696" cy="57644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4293CCA-400C-9447-A69F-7B2EA1320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68" y="2934113"/>
              <a:ext cx="575696" cy="540428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178A428-F70C-0D4F-AFFD-1285F7C44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782" y="4640498"/>
              <a:ext cx="581722" cy="582035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45F25EF-B15B-0B42-B1F5-A32E20E9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703" y="4064058"/>
              <a:ext cx="581722" cy="587551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F8FFD57-F31F-6549-8A81-DC0507B5F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222534"/>
              <a:ext cx="591643" cy="54287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E3EE484-2FE7-E34B-9E4B-9C3BE2EE2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21" y="5761549"/>
              <a:ext cx="596604" cy="601151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23C4B7E-0CDB-AD4A-85D8-D80A8254C3E3}"/>
                </a:ext>
              </a:extLst>
            </p:cNvPr>
            <p:cNvSpPr/>
            <p:nvPr/>
          </p:nvSpPr>
          <p:spPr>
            <a:xfrm>
              <a:off x="1347425" y="293411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C0ED551-E286-DA47-AD7B-428DFB85BFAE}"/>
                </a:ext>
              </a:extLst>
            </p:cNvPr>
            <p:cNvSpPr/>
            <p:nvPr/>
          </p:nvSpPr>
          <p:spPr>
            <a:xfrm>
              <a:off x="1918421" y="293411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71D5727-196B-0744-ACBA-95C4789B7B13}"/>
                </a:ext>
              </a:extLst>
            </p:cNvPr>
            <p:cNvSpPr/>
            <p:nvPr/>
          </p:nvSpPr>
          <p:spPr>
            <a:xfrm>
              <a:off x="2479497" y="293411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1CCA7A0-754C-FA48-AFCD-47D81A5E7142}"/>
                </a:ext>
              </a:extLst>
            </p:cNvPr>
            <p:cNvSpPr/>
            <p:nvPr/>
          </p:nvSpPr>
          <p:spPr>
            <a:xfrm>
              <a:off x="3050493" y="293411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8971DF6-9C74-4C4B-B01E-9E299CAEA3BD}"/>
                </a:ext>
              </a:extLst>
            </p:cNvPr>
            <p:cNvSpPr/>
            <p:nvPr/>
          </p:nvSpPr>
          <p:spPr>
            <a:xfrm>
              <a:off x="3610192" y="293525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D2AA303-36A2-E84C-8A9A-E8AB0B341886}"/>
                </a:ext>
              </a:extLst>
            </p:cNvPr>
            <p:cNvSpPr/>
            <p:nvPr/>
          </p:nvSpPr>
          <p:spPr>
            <a:xfrm>
              <a:off x="4181188" y="293525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604969B-7C98-174E-9ACA-9F0E06A69464}"/>
                </a:ext>
              </a:extLst>
            </p:cNvPr>
            <p:cNvSpPr/>
            <p:nvPr/>
          </p:nvSpPr>
          <p:spPr>
            <a:xfrm>
              <a:off x="1346737" y="348761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9BB245C-F4CF-F740-8D65-6CD95F000EE7}"/>
                </a:ext>
              </a:extLst>
            </p:cNvPr>
            <p:cNvSpPr/>
            <p:nvPr/>
          </p:nvSpPr>
          <p:spPr>
            <a:xfrm>
              <a:off x="1917733" y="348761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327CBCB-0CEC-DC4E-833B-2551F7BCD11E}"/>
                </a:ext>
              </a:extLst>
            </p:cNvPr>
            <p:cNvSpPr/>
            <p:nvPr/>
          </p:nvSpPr>
          <p:spPr>
            <a:xfrm>
              <a:off x="2478809" y="3487618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1C4F690-1AB5-DF45-AECE-D210A3947600}"/>
                </a:ext>
              </a:extLst>
            </p:cNvPr>
            <p:cNvSpPr/>
            <p:nvPr/>
          </p:nvSpPr>
          <p:spPr>
            <a:xfrm>
              <a:off x="3049805" y="3487618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0F44F03-BBA5-5444-874B-6338A8B3526A}"/>
                </a:ext>
              </a:extLst>
            </p:cNvPr>
            <p:cNvSpPr/>
            <p:nvPr/>
          </p:nvSpPr>
          <p:spPr>
            <a:xfrm>
              <a:off x="3609504" y="3488762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1EE9B58-A14C-4545-AA56-CB638EF2941A}"/>
                </a:ext>
              </a:extLst>
            </p:cNvPr>
            <p:cNvSpPr/>
            <p:nvPr/>
          </p:nvSpPr>
          <p:spPr>
            <a:xfrm>
              <a:off x="4180500" y="3488762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50E9A06-53BC-0E47-8EA6-E1E1F683E845}"/>
                </a:ext>
              </a:extLst>
            </p:cNvPr>
            <p:cNvSpPr/>
            <p:nvPr/>
          </p:nvSpPr>
          <p:spPr>
            <a:xfrm>
              <a:off x="1346737" y="4054190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3FFEDFA-0C3C-5A42-BF1D-0D6F5663EB76}"/>
                </a:ext>
              </a:extLst>
            </p:cNvPr>
            <p:cNvSpPr/>
            <p:nvPr/>
          </p:nvSpPr>
          <p:spPr>
            <a:xfrm>
              <a:off x="1917733" y="4054190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46F18E6-C58B-444B-BCF2-203C31F20E1B}"/>
                </a:ext>
              </a:extLst>
            </p:cNvPr>
            <p:cNvSpPr/>
            <p:nvPr/>
          </p:nvSpPr>
          <p:spPr>
            <a:xfrm>
              <a:off x="2478809" y="4054190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2CB43AE-E3DD-4C4F-915B-AD4E8900C2E0}"/>
                </a:ext>
              </a:extLst>
            </p:cNvPr>
            <p:cNvSpPr/>
            <p:nvPr/>
          </p:nvSpPr>
          <p:spPr>
            <a:xfrm>
              <a:off x="3049805" y="4054190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71E5314-83E6-1846-8A47-AFB11F0D2464}"/>
                </a:ext>
              </a:extLst>
            </p:cNvPr>
            <p:cNvSpPr/>
            <p:nvPr/>
          </p:nvSpPr>
          <p:spPr>
            <a:xfrm>
              <a:off x="3609504" y="4055335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C20A333-6A8D-4345-8D03-68E052BB9B6F}"/>
                </a:ext>
              </a:extLst>
            </p:cNvPr>
            <p:cNvSpPr/>
            <p:nvPr/>
          </p:nvSpPr>
          <p:spPr>
            <a:xfrm>
              <a:off x="4180500" y="4055335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2EB82BB-E775-684B-B4F8-ADD153133B60}"/>
                </a:ext>
              </a:extLst>
            </p:cNvPr>
            <p:cNvSpPr/>
            <p:nvPr/>
          </p:nvSpPr>
          <p:spPr>
            <a:xfrm>
              <a:off x="1346737" y="46207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0B7CA8E-60B1-2441-9BEC-E191BDDAC109}"/>
                </a:ext>
              </a:extLst>
            </p:cNvPr>
            <p:cNvSpPr/>
            <p:nvPr/>
          </p:nvSpPr>
          <p:spPr>
            <a:xfrm>
              <a:off x="1917733" y="4620763"/>
              <a:ext cx="561076" cy="561076"/>
            </a:xfrm>
            <a:prstGeom prst="rect">
              <a:avLst/>
            </a:prstGeom>
            <a:solidFill>
              <a:srgbClr val="FF35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2370507-4C81-F847-B15A-40F5C8E34023}"/>
                </a:ext>
              </a:extLst>
            </p:cNvPr>
            <p:cNvSpPr/>
            <p:nvPr/>
          </p:nvSpPr>
          <p:spPr>
            <a:xfrm>
              <a:off x="2478809" y="4620763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CF36EFD-B162-424A-AE7E-140E62ABD7FD}"/>
                </a:ext>
              </a:extLst>
            </p:cNvPr>
            <p:cNvSpPr/>
            <p:nvPr/>
          </p:nvSpPr>
          <p:spPr>
            <a:xfrm>
              <a:off x="3049805" y="4620763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B2E7C3D-E1F1-604C-8B16-7F877A823BE2}"/>
                </a:ext>
              </a:extLst>
            </p:cNvPr>
            <p:cNvSpPr/>
            <p:nvPr/>
          </p:nvSpPr>
          <p:spPr>
            <a:xfrm>
              <a:off x="3609504" y="462190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3C0ACBC-949B-8D4E-B583-7D794630FC3E}"/>
                </a:ext>
              </a:extLst>
            </p:cNvPr>
            <p:cNvSpPr/>
            <p:nvPr/>
          </p:nvSpPr>
          <p:spPr>
            <a:xfrm>
              <a:off x="4180500" y="4621907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F7C2CC2-61CC-8041-BADC-944CD8BCA321}"/>
                </a:ext>
              </a:extLst>
            </p:cNvPr>
            <p:cNvSpPr/>
            <p:nvPr/>
          </p:nvSpPr>
          <p:spPr>
            <a:xfrm>
              <a:off x="1346737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7E23326-8D26-7A42-B37D-FCD3A884E5D6}"/>
                </a:ext>
              </a:extLst>
            </p:cNvPr>
            <p:cNvSpPr/>
            <p:nvPr/>
          </p:nvSpPr>
          <p:spPr>
            <a:xfrm>
              <a:off x="1917733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659F146-806F-314F-A662-2D363EE9D2D0}"/>
                </a:ext>
              </a:extLst>
            </p:cNvPr>
            <p:cNvSpPr/>
            <p:nvPr/>
          </p:nvSpPr>
          <p:spPr>
            <a:xfrm>
              <a:off x="2478809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3C2179A-106C-104F-AB59-9EDA56EB8C50}"/>
                </a:ext>
              </a:extLst>
            </p:cNvPr>
            <p:cNvSpPr/>
            <p:nvPr/>
          </p:nvSpPr>
          <p:spPr>
            <a:xfrm>
              <a:off x="3049805" y="5172519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DF02671-687E-2343-9C16-93FFB3033E63}"/>
                </a:ext>
              </a:extLst>
            </p:cNvPr>
            <p:cNvSpPr/>
            <p:nvPr/>
          </p:nvSpPr>
          <p:spPr>
            <a:xfrm>
              <a:off x="3609504" y="5173664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5CEE4AE-6031-3B45-B29C-E10FC014D814}"/>
                </a:ext>
              </a:extLst>
            </p:cNvPr>
            <p:cNvSpPr/>
            <p:nvPr/>
          </p:nvSpPr>
          <p:spPr>
            <a:xfrm>
              <a:off x="4180500" y="5173664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BAF1AC4A-FD27-2940-A586-6A421882FA0E}"/>
                </a:ext>
              </a:extLst>
            </p:cNvPr>
            <p:cNvSpPr/>
            <p:nvPr/>
          </p:nvSpPr>
          <p:spPr>
            <a:xfrm>
              <a:off x="1346737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6033D9-79E7-094B-89AF-9379A5D56C47}"/>
                </a:ext>
              </a:extLst>
            </p:cNvPr>
            <p:cNvSpPr/>
            <p:nvPr/>
          </p:nvSpPr>
          <p:spPr>
            <a:xfrm>
              <a:off x="1917733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A14BC81-159C-C644-B7AD-5DDC63E350BC}"/>
                </a:ext>
              </a:extLst>
            </p:cNvPr>
            <p:cNvSpPr/>
            <p:nvPr/>
          </p:nvSpPr>
          <p:spPr>
            <a:xfrm>
              <a:off x="2478809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7F2F28F-4150-AC4D-B961-D34B9589F0E0}"/>
                </a:ext>
              </a:extLst>
            </p:cNvPr>
            <p:cNvSpPr/>
            <p:nvPr/>
          </p:nvSpPr>
          <p:spPr>
            <a:xfrm>
              <a:off x="3049805" y="5736263"/>
              <a:ext cx="561076" cy="56107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B4DEC11-6509-5041-9439-68719BC86E90}"/>
                </a:ext>
              </a:extLst>
            </p:cNvPr>
            <p:cNvSpPr/>
            <p:nvPr/>
          </p:nvSpPr>
          <p:spPr>
            <a:xfrm>
              <a:off x="3609504" y="5737408"/>
              <a:ext cx="561076" cy="56107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4C811B1-8725-234B-B109-9AD18B05AD09}"/>
                </a:ext>
              </a:extLst>
            </p:cNvPr>
            <p:cNvSpPr/>
            <p:nvPr/>
          </p:nvSpPr>
          <p:spPr>
            <a:xfrm>
              <a:off x="4180500" y="5737408"/>
              <a:ext cx="561076" cy="56107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D80AC6BD-5151-5A43-9799-D9B96F396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8603" y="2346206"/>
              <a:ext cx="575696" cy="576440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14CEFB6C-392E-C948-8686-AB6D1E712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2037" y="2388751"/>
              <a:ext cx="575696" cy="540428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92755645-9B56-954B-89E7-A7E638E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6283" y="2313939"/>
              <a:ext cx="581722" cy="582035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BEBA3E2D-9208-2A4C-8C28-B42A45080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3101" y="2341628"/>
              <a:ext cx="581722" cy="587551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7A889038-1EE0-EA4B-A871-3266BBB06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936" y="2365550"/>
              <a:ext cx="591643" cy="542877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D04B24DF-904F-7348-930F-072CB069C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579" y="2320384"/>
              <a:ext cx="596604" cy="601151"/>
            </a:xfrm>
            <a:prstGeom prst="rect">
              <a:avLst/>
            </a:prstGeom>
          </p:spPr>
        </p:pic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09C4580F-6CE9-224B-BEC1-C430817FABA6}"/>
              </a:ext>
            </a:extLst>
          </p:cNvPr>
          <p:cNvSpPr txBox="1"/>
          <p:nvPr/>
        </p:nvSpPr>
        <p:spPr>
          <a:xfrm>
            <a:off x="1025933" y="1690689"/>
            <a:ext cx="158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 #1: </a:t>
            </a:r>
          </a:p>
          <a:p>
            <a:pPr algn="ctr"/>
            <a:r>
              <a:rPr lang="en-US" dirty="0"/>
              <a:t>Cats vs. People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48132D24-5E91-E145-94B9-066829EA17F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53" y="5027124"/>
            <a:ext cx="2653062" cy="2653063"/>
          </a:xfrm>
          <a:prstGeom prst="rect">
            <a:avLst/>
          </a:prstGeom>
        </p:spPr>
      </p:pic>
      <p:grpSp>
        <p:nvGrpSpPr>
          <p:cNvPr id="268" name="Group 267">
            <a:extLst>
              <a:ext uri="{FF2B5EF4-FFF2-40B4-BE49-F238E27FC236}">
                <a16:creationId xmlns:a16="http://schemas.microsoft.com/office/drawing/2014/main" id="{A21B1D08-9A3E-A347-BEC2-537F33658DB6}"/>
              </a:ext>
            </a:extLst>
          </p:cNvPr>
          <p:cNvGrpSpPr/>
          <p:nvPr/>
        </p:nvGrpSpPr>
        <p:grpSpPr>
          <a:xfrm>
            <a:off x="1380006" y="4811298"/>
            <a:ext cx="1492199" cy="1494561"/>
            <a:chOff x="1380006" y="4811298"/>
            <a:chExt cx="1492199" cy="1494561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AC586191-7C80-B649-8C06-4BD45A561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4062" y="5239723"/>
              <a:ext cx="212513" cy="212787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D25A713B-1EC9-E848-A7F5-9A802D5C4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5893" y="5040229"/>
              <a:ext cx="212513" cy="199494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B336259B-7097-724B-9556-668D03325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837" y="5670125"/>
              <a:ext cx="214737" cy="214853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BF092181-57B0-7C43-A763-E65386FF9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5500" y="5457338"/>
              <a:ext cx="214737" cy="216889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C312EACF-3675-3D49-87A2-5A50E0460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0006" y="5884978"/>
              <a:ext cx="218399" cy="200398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C36A12D1-8D08-0048-A1DB-124E406EE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0006" y="6083950"/>
              <a:ext cx="220231" cy="221909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B460466-C8EA-6946-B042-5C06193C50F6}"/>
                </a:ext>
              </a:extLst>
            </p:cNvPr>
            <p:cNvSpPr/>
            <p:nvPr/>
          </p:nvSpPr>
          <p:spPr>
            <a:xfrm>
              <a:off x="1600237" y="5040229"/>
              <a:ext cx="207116" cy="20711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224ACA1-C762-3849-9817-104AD8799910}"/>
                </a:ext>
              </a:extLst>
            </p:cNvPr>
            <p:cNvSpPr/>
            <p:nvPr/>
          </p:nvSpPr>
          <p:spPr>
            <a:xfrm>
              <a:off x="1811014" y="5040229"/>
              <a:ext cx="207116" cy="207116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291CC12-D031-8C44-A69E-D2943AE44D82}"/>
                </a:ext>
              </a:extLst>
            </p:cNvPr>
            <p:cNvSpPr/>
            <p:nvPr/>
          </p:nvSpPr>
          <p:spPr>
            <a:xfrm>
              <a:off x="2018130" y="5040229"/>
              <a:ext cx="207116" cy="207116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E185602-1A1C-5E48-8AE2-66A6C88046F1}"/>
                </a:ext>
              </a:extLst>
            </p:cNvPr>
            <p:cNvSpPr/>
            <p:nvPr/>
          </p:nvSpPr>
          <p:spPr>
            <a:xfrm>
              <a:off x="2228908" y="5040229"/>
              <a:ext cx="207116" cy="207116"/>
            </a:xfrm>
            <a:prstGeom prst="rect">
              <a:avLst/>
            </a:prstGeom>
            <a:solidFill>
              <a:srgbClr val="FF55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6FA7BB1-D1ED-014A-AC0C-9B15512BD3C9}"/>
                </a:ext>
              </a:extLst>
            </p:cNvPr>
            <p:cNvSpPr/>
            <p:nvPr/>
          </p:nvSpPr>
          <p:spPr>
            <a:xfrm>
              <a:off x="2435515" y="5040652"/>
              <a:ext cx="207116" cy="207116"/>
            </a:xfrm>
            <a:prstGeom prst="rect">
              <a:avLst/>
            </a:prstGeom>
            <a:solidFill>
              <a:srgbClr val="FFF4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4A6CDDA-3DA0-4949-ABEB-5DD3428C07AB}"/>
                </a:ext>
              </a:extLst>
            </p:cNvPr>
            <p:cNvSpPr/>
            <p:nvPr/>
          </p:nvSpPr>
          <p:spPr>
            <a:xfrm>
              <a:off x="2646293" y="5040652"/>
              <a:ext cx="207116" cy="207116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1E3BAD2-7E07-5A4D-A217-F7B1B407BB67}"/>
                </a:ext>
              </a:extLst>
            </p:cNvPr>
            <p:cNvSpPr/>
            <p:nvPr/>
          </p:nvSpPr>
          <p:spPr>
            <a:xfrm>
              <a:off x="1599983" y="5244550"/>
              <a:ext cx="207116" cy="207116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2958AFB-13CD-A948-94C4-A49B935AE464}"/>
                </a:ext>
              </a:extLst>
            </p:cNvPr>
            <p:cNvSpPr/>
            <p:nvPr/>
          </p:nvSpPr>
          <p:spPr>
            <a:xfrm>
              <a:off x="1810760" y="5244550"/>
              <a:ext cx="207116" cy="20711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9B3AA6D-BC56-394F-9BD7-C608121C8F59}"/>
                </a:ext>
              </a:extLst>
            </p:cNvPr>
            <p:cNvSpPr/>
            <p:nvPr/>
          </p:nvSpPr>
          <p:spPr>
            <a:xfrm>
              <a:off x="2017876" y="5244550"/>
              <a:ext cx="207116" cy="207116"/>
            </a:xfrm>
            <a:prstGeom prst="rect">
              <a:avLst/>
            </a:prstGeom>
            <a:solidFill>
              <a:srgbClr val="FF3A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97BD94B-B573-8744-B815-01C1BFEFF753}"/>
                </a:ext>
              </a:extLst>
            </p:cNvPr>
            <p:cNvSpPr/>
            <p:nvPr/>
          </p:nvSpPr>
          <p:spPr>
            <a:xfrm>
              <a:off x="2228654" y="5244550"/>
              <a:ext cx="207116" cy="207116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19DC570-68C1-3546-9291-D4547EEFF4A5}"/>
                </a:ext>
              </a:extLst>
            </p:cNvPr>
            <p:cNvSpPr/>
            <p:nvPr/>
          </p:nvSpPr>
          <p:spPr>
            <a:xfrm>
              <a:off x="2435261" y="5244973"/>
              <a:ext cx="207116" cy="20711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A275D2D-F1D6-7C44-A6D2-60A50B69A119}"/>
                </a:ext>
              </a:extLst>
            </p:cNvPr>
            <p:cNvSpPr/>
            <p:nvPr/>
          </p:nvSpPr>
          <p:spPr>
            <a:xfrm>
              <a:off x="2646039" y="5244973"/>
              <a:ext cx="207116" cy="207116"/>
            </a:xfrm>
            <a:prstGeom prst="rect">
              <a:avLst/>
            </a:prstGeom>
            <a:solidFill>
              <a:srgbClr val="FFB5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584E1E8-4A9B-8048-A921-AC2AAE73F378}"/>
                </a:ext>
              </a:extLst>
            </p:cNvPr>
            <p:cNvSpPr/>
            <p:nvPr/>
          </p:nvSpPr>
          <p:spPr>
            <a:xfrm>
              <a:off x="1599983" y="5453695"/>
              <a:ext cx="207116" cy="207116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C68E91C-6791-4241-AEF0-02599E78CEC6}"/>
                </a:ext>
              </a:extLst>
            </p:cNvPr>
            <p:cNvSpPr/>
            <p:nvPr/>
          </p:nvSpPr>
          <p:spPr>
            <a:xfrm>
              <a:off x="1810760" y="5453695"/>
              <a:ext cx="207116" cy="207116"/>
            </a:xfrm>
            <a:prstGeom prst="rect">
              <a:avLst/>
            </a:prstGeom>
            <a:solidFill>
              <a:srgbClr val="FF3A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AEA647FD-4495-8B40-B839-ACE96A401848}"/>
                </a:ext>
              </a:extLst>
            </p:cNvPr>
            <p:cNvSpPr/>
            <p:nvPr/>
          </p:nvSpPr>
          <p:spPr>
            <a:xfrm>
              <a:off x="2017876" y="5453695"/>
              <a:ext cx="207116" cy="20711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B44A027-9EB3-064F-8133-2A7D55C3A299}"/>
                </a:ext>
              </a:extLst>
            </p:cNvPr>
            <p:cNvSpPr/>
            <p:nvPr/>
          </p:nvSpPr>
          <p:spPr>
            <a:xfrm>
              <a:off x="2228654" y="5453695"/>
              <a:ext cx="207116" cy="20711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9A6BD54-D706-6345-ADF1-388AF036C6FE}"/>
                </a:ext>
              </a:extLst>
            </p:cNvPr>
            <p:cNvSpPr/>
            <p:nvPr/>
          </p:nvSpPr>
          <p:spPr>
            <a:xfrm>
              <a:off x="2435261" y="5454118"/>
              <a:ext cx="207116" cy="207116"/>
            </a:xfrm>
            <a:prstGeom prst="rect">
              <a:avLst/>
            </a:prstGeom>
            <a:solidFill>
              <a:srgbClr val="FFF4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77567AF-64CB-D74B-AC0F-3494E18B8846}"/>
                </a:ext>
              </a:extLst>
            </p:cNvPr>
            <p:cNvSpPr/>
            <p:nvPr/>
          </p:nvSpPr>
          <p:spPr>
            <a:xfrm>
              <a:off x="2646039" y="5454118"/>
              <a:ext cx="207116" cy="207116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7A57514-D2E6-7F43-81C3-61F84D3DCDA3}"/>
                </a:ext>
              </a:extLst>
            </p:cNvPr>
            <p:cNvSpPr/>
            <p:nvPr/>
          </p:nvSpPr>
          <p:spPr>
            <a:xfrm>
              <a:off x="1599983" y="5662840"/>
              <a:ext cx="207116" cy="207116"/>
            </a:xfrm>
            <a:prstGeom prst="rect">
              <a:avLst/>
            </a:prstGeom>
            <a:solidFill>
              <a:srgbClr val="FF55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02F6347-5635-9B4E-BC9A-F07AD86C038B}"/>
                </a:ext>
              </a:extLst>
            </p:cNvPr>
            <p:cNvSpPr/>
            <p:nvPr/>
          </p:nvSpPr>
          <p:spPr>
            <a:xfrm>
              <a:off x="1810760" y="5662840"/>
              <a:ext cx="207116" cy="207116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7AD0256-7844-CC40-A75F-BC5CC93E8887}"/>
                </a:ext>
              </a:extLst>
            </p:cNvPr>
            <p:cNvSpPr/>
            <p:nvPr/>
          </p:nvSpPr>
          <p:spPr>
            <a:xfrm>
              <a:off x="2017876" y="5662840"/>
              <a:ext cx="207116" cy="207116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3F73C374-38C7-7B47-865A-DB490486FE8C}"/>
                </a:ext>
              </a:extLst>
            </p:cNvPr>
            <p:cNvSpPr/>
            <p:nvPr/>
          </p:nvSpPr>
          <p:spPr>
            <a:xfrm>
              <a:off x="2228654" y="5662840"/>
              <a:ext cx="207116" cy="20711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ED10238-D1CE-A44B-A1B9-6559092346E1}"/>
                </a:ext>
              </a:extLst>
            </p:cNvPr>
            <p:cNvSpPr/>
            <p:nvPr/>
          </p:nvSpPr>
          <p:spPr>
            <a:xfrm>
              <a:off x="2435261" y="5663262"/>
              <a:ext cx="207116" cy="20711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21BBDAF-3088-6740-B2D7-BAFA881FA914}"/>
                </a:ext>
              </a:extLst>
            </p:cNvPr>
            <p:cNvSpPr/>
            <p:nvPr/>
          </p:nvSpPr>
          <p:spPr>
            <a:xfrm>
              <a:off x="2646039" y="5663262"/>
              <a:ext cx="207116" cy="20711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B085824-7D4E-CA47-80F6-3B8A3BC8523F}"/>
                </a:ext>
              </a:extLst>
            </p:cNvPr>
            <p:cNvSpPr/>
            <p:nvPr/>
          </p:nvSpPr>
          <p:spPr>
            <a:xfrm>
              <a:off x="1599983" y="5866515"/>
              <a:ext cx="207116" cy="207116"/>
            </a:xfrm>
            <a:prstGeom prst="rect">
              <a:avLst/>
            </a:prstGeom>
            <a:solidFill>
              <a:srgbClr val="FFF4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CFE61A4C-0058-BA4E-86FF-7373E84832DD}"/>
                </a:ext>
              </a:extLst>
            </p:cNvPr>
            <p:cNvSpPr/>
            <p:nvPr/>
          </p:nvSpPr>
          <p:spPr>
            <a:xfrm>
              <a:off x="1810760" y="5866515"/>
              <a:ext cx="207116" cy="20711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90110D1-6193-EE41-9F5C-55E5AAA0EDD9}"/>
                </a:ext>
              </a:extLst>
            </p:cNvPr>
            <p:cNvSpPr/>
            <p:nvPr/>
          </p:nvSpPr>
          <p:spPr>
            <a:xfrm>
              <a:off x="2017876" y="5866515"/>
              <a:ext cx="207116" cy="207116"/>
            </a:xfrm>
            <a:prstGeom prst="rect">
              <a:avLst/>
            </a:prstGeom>
            <a:solidFill>
              <a:srgbClr val="FFF4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0293039C-6E67-9242-95ED-6FA26068FB03}"/>
                </a:ext>
              </a:extLst>
            </p:cNvPr>
            <p:cNvSpPr/>
            <p:nvPr/>
          </p:nvSpPr>
          <p:spPr>
            <a:xfrm>
              <a:off x="2228654" y="5866515"/>
              <a:ext cx="207116" cy="20711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977FED04-E073-EA40-9751-7C93555B9E04}"/>
                </a:ext>
              </a:extLst>
            </p:cNvPr>
            <p:cNvSpPr/>
            <p:nvPr/>
          </p:nvSpPr>
          <p:spPr>
            <a:xfrm>
              <a:off x="2435261" y="5866938"/>
              <a:ext cx="207116" cy="20711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E2842A61-EB39-7F45-ACEF-D7720F5D5615}"/>
                </a:ext>
              </a:extLst>
            </p:cNvPr>
            <p:cNvSpPr/>
            <p:nvPr/>
          </p:nvSpPr>
          <p:spPr>
            <a:xfrm>
              <a:off x="2646039" y="5866938"/>
              <a:ext cx="207116" cy="207116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65856AA-47AE-054B-9F74-A451E438DB56}"/>
                </a:ext>
              </a:extLst>
            </p:cNvPr>
            <p:cNvSpPr/>
            <p:nvPr/>
          </p:nvSpPr>
          <p:spPr>
            <a:xfrm>
              <a:off x="1599983" y="6074616"/>
              <a:ext cx="207116" cy="207116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982BCE5-784D-F642-A529-4BAD874818FD}"/>
                </a:ext>
              </a:extLst>
            </p:cNvPr>
            <p:cNvSpPr/>
            <p:nvPr/>
          </p:nvSpPr>
          <p:spPr>
            <a:xfrm>
              <a:off x="1810760" y="6074616"/>
              <a:ext cx="207116" cy="207116"/>
            </a:xfrm>
            <a:prstGeom prst="rect">
              <a:avLst/>
            </a:prstGeom>
            <a:solidFill>
              <a:srgbClr val="FFB5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96CC85A5-FF15-3540-9531-6171A25E5D40}"/>
                </a:ext>
              </a:extLst>
            </p:cNvPr>
            <p:cNvSpPr/>
            <p:nvPr/>
          </p:nvSpPr>
          <p:spPr>
            <a:xfrm>
              <a:off x="2017876" y="6074616"/>
              <a:ext cx="207116" cy="207116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4CDCA8C-A1F5-9B47-BFB8-26B627F34074}"/>
                </a:ext>
              </a:extLst>
            </p:cNvPr>
            <p:cNvSpPr/>
            <p:nvPr/>
          </p:nvSpPr>
          <p:spPr>
            <a:xfrm>
              <a:off x="2228654" y="6074616"/>
              <a:ext cx="207116" cy="207116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5E4FC72-51FB-3944-8E81-EF5982983DBF}"/>
                </a:ext>
              </a:extLst>
            </p:cNvPr>
            <p:cNvSpPr/>
            <p:nvPr/>
          </p:nvSpPr>
          <p:spPr>
            <a:xfrm>
              <a:off x="2435261" y="6075039"/>
              <a:ext cx="207116" cy="207116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6538B4F-1E3C-5347-8176-F2A2B5909B0F}"/>
                </a:ext>
              </a:extLst>
            </p:cNvPr>
            <p:cNvSpPr/>
            <p:nvPr/>
          </p:nvSpPr>
          <p:spPr>
            <a:xfrm>
              <a:off x="2646039" y="6075039"/>
              <a:ext cx="207116" cy="207116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F0B3A2E5-7B88-D741-AC7E-17CEBB865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3699" y="4823209"/>
              <a:ext cx="212513" cy="212787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742D93B0-9163-2F4A-A3F6-562374D72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8248" y="4838914"/>
              <a:ext cx="212513" cy="199494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FCF65D8A-FC58-1043-96DD-CAFE050EF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3662" y="4811298"/>
              <a:ext cx="214737" cy="214853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E90D7332-E8FE-6448-AA88-CF321735C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5769" y="4821519"/>
              <a:ext cx="214737" cy="216889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48E2B5F5-19B6-E347-B3A4-90F38B9A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3575" y="4830350"/>
              <a:ext cx="218399" cy="200398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F074F16D-711C-8648-9E9D-0879C3C42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1974" y="4813677"/>
              <a:ext cx="220231" cy="221909"/>
            </a:xfrm>
            <a:prstGeom prst="rect">
              <a:avLst/>
            </a:prstGeom>
          </p:spPr>
        </p:pic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E41A8430-5AB9-6D4A-B33E-119103950372}"/>
              </a:ext>
            </a:extLst>
          </p:cNvPr>
          <p:cNvSpPr txBox="1"/>
          <p:nvPr/>
        </p:nvSpPr>
        <p:spPr>
          <a:xfrm>
            <a:off x="1691640" y="4407408"/>
            <a:ext cx="101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Region A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9BF903CE-C1F7-2545-995C-ADA47E60F2B8}"/>
              </a:ext>
            </a:extLst>
          </p:cNvPr>
          <p:cNvSpPr txBox="1"/>
          <p:nvPr/>
        </p:nvSpPr>
        <p:spPr>
          <a:xfrm>
            <a:off x="6790944" y="4445770"/>
            <a:ext cx="100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Region B</a:t>
            </a: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AAA45D7C-42DE-D54A-A3C8-9194CEE2E50B}"/>
              </a:ext>
            </a:extLst>
          </p:cNvPr>
          <p:cNvSpPr/>
          <p:nvPr/>
        </p:nvSpPr>
        <p:spPr>
          <a:xfrm>
            <a:off x="4425696" y="5477256"/>
            <a:ext cx="202688" cy="20268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BC28C2F0-9370-574D-85A4-76833F29880B}"/>
              </a:ext>
            </a:extLst>
          </p:cNvPr>
          <p:cNvSpPr/>
          <p:nvPr/>
        </p:nvSpPr>
        <p:spPr>
          <a:xfrm>
            <a:off x="5135880" y="5719572"/>
            <a:ext cx="202688" cy="20268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5EF3D4AF-08CE-3142-8194-BC7F225C7E31}"/>
              </a:ext>
            </a:extLst>
          </p:cNvPr>
          <p:cNvCxnSpPr>
            <a:cxnSpLocks/>
            <a:stCxn id="257" idx="6"/>
          </p:cNvCxnSpPr>
          <p:nvPr/>
        </p:nvCxnSpPr>
        <p:spPr>
          <a:xfrm flipV="1">
            <a:off x="5338568" y="5432404"/>
            <a:ext cx="885651" cy="38851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12677BBC-9F76-DE49-9783-BEA24F98494E}"/>
              </a:ext>
            </a:extLst>
          </p:cNvPr>
          <p:cNvCxnSpPr>
            <a:cxnSpLocks/>
            <a:stCxn id="256" idx="2"/>
          </p:cNvCxnSpPr>
          <p:nvPr/>
        </p:nvCxnSpPr>
        <p:spPr>
          <a:xfrm flipH="1" flipV="1">
            <a:off x="3176008" y="5477256"/>
            <a:ext cx="1249688" cy="10134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DBA1EC34-17A5-A945-BBD3-811AC6EC8A3A}"/>
              </a:ext>
            </a:extLst>
          </p:cNvPr>
          <p:cNvGrpSpPr/>
          <p:nvPr/>
        </p:nvGrpSpPr>
        <p:grpSpPr>
          <a:xfrm>
            <a:off x="6532367" y="4815102"/>
            <a:ext cx="1521723" cy="1524132"/>
            <a:chOff x="6567563" y="4917878"/>
            <a:chExt cx="1521723" cy="1524132"/>
          </a:xfrm>
        </p:grpSpPr>
        <p:pic>
          <p:nvPicPr>
            <p:cNvPr id="270" name="Picture 269">
              <a:extLst>
                <a:ext uri="{FF2B5EF4-FFF2-40B4-BE49-F238E27FC236}">
                  <a16:creationId xmlns:a16="http://schemas.microsoft.com/office/drawing/2014/main" id="{7A0EFAB9-A819-B142-80CF-5757DCE2C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699" y="5354780"/>
              <a:ext cx="216717" cy="216997"/>
            </a:xfrm>
            <a:prstGeom prst="rect">
              <a:avLst/>
            </a:prstGeom>
          </p:spPr>
        </p:pic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2B2D177D-C97B-AA49-846F-9EF355209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3566" y="5151339"/>
              <a:ext cx="216717" cy="203441"/>
            </a:xfrm>
            <a:prstGeom prst="rect">
              <a:avLst/>
            </a:prstGeom>
          </p:spPr>
        </p:pic>
        <p:pic>
          <p:nvPicPr>
            <p:cNvPr id="272" name="Picture 271">
              <a:extLst>
                <a:ext uri="{FF2B5EF4-FFF2-40B4-BE49-F238E27FC236}">
                  <a16:creationId xmlns:a16="http://schemas.microsoft.com/office/drawing/2014/main" id="{7C8B4E45-DB3C-C54D-B74A-78A41F2A3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9431" y="5793697"/>
              <a:ext cx="218986" cy="219104"/>
            </a:xfrm>
            <a:prstGeom prst="rect">
              <a:avLst/>
            </a:prstGeom>
          </p:spPr>
        </p:pic>
        <p:pic>
          <p:nvPicPr>
            <p:cNvPr id="273" name="Picture 272">
              <a:extLst>
                <a:ext uri="{FF2B5EF4-FFF2-40B4-BE49-F238E27FC236}">
                  <a16:creationId xmlns:a16="http://schemas.microsoft.com/office/drawing/2014/main" id="{4023545B-C8CB-B348-B112-7DBA23D73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3165" y="5576700"/>
              <a:ext cx="218986" cy="221180"/>
            </a:xfrm>
            <a:prstGeom prst="rect">
              <a:avLst/>
            </a:prstGeom>
          </p:spPr>
        </p:pic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0349A807-03A5-3E45-8EE9-19764E201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563" y="6012801"/>
              <a:ext cx="222720" cy="204363"/>
            </a:xfrm>
            <a:prstGeom prst="rect">
              <a:avLst/>
            </a:prstGeom>
          </p:spPr>
        </p:pic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E03C722B-A40F-544E-99E0-AF78CA7A6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563" y="6215710"/>
              <a:ext cx="224588" cy="226300"/>
            </a:xfrm>
            <a:prstGeom prst="rect">
              <a:avLst/>
            </a:prstGeom>
          </p:spPr>
        </p:pic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600BD316-22E6-2A4C-847F-D3A531AC73E6}"/>
                </a:ext>
              </a:extLst>
            </p:cNvPr>
            <p:cNvSpPr/>
            <p:nvPr/>
          </p:nvSpPr>
          <p:spPr>
            <a:xfrm>
              <a:off x="6792151" y="5151339"/>
              <a:ext cx="211214" cy="211214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EC2480F-1120-C541-BA6D-3171FB929B7B}"/>
                </a:ext>
              </a:extLst>
            </p:cNvPr>
            <p:cNvSpPr/>
            <p:nvPr/>
          </p:nvSpPr>
          <p:spPr>
            <a:xfrm>
              <a:off x="7007099" y="5151339"/>
              <a:ext cx="211214" cy="211214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FE0A3C1C-0FE1-A846-9491-F8F51A30778B}"/>
                </a:ext>
              </a:extLst>
            </p:cNvPr>
            <p:cNvSpPr/>
            <p:nvPr/>
          </p:nvSpPr>
          <p:spPr>
            <a:xfrm>
              <a:off x="7218313" y="5151339"/>
              <a:ext cx="211214" cy="211214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BAF0E89-EFF1-C94F-B44A-287BA1059D23}"/>
                </a:ext>
              </a:extLst>
            </p:cNvPr>
            <p:cNvSpPr/>
            <p:nvPr/>
          </p:nvSpPr>
          <p:spPr>
            <a:xfrm>
              <a:off x="7433261" y="5151339"/>
              <a:ext cx="211214" cy="211214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3E0F94BA-B054-354F-917F-654688ED2499}"/>
                </a:ext>
              </a:extLst>
            </p:cNvPr>
            <p:cNvSpPr/>
            <p:nvPr/>
          </p:nvSpPr>
          <p:spPr>
            <a:xfrm>
              <a:off x="7643956" y="5151769"/>
              <a:ext cx="211214" cy="211214"/>
            </a:xfrm>
            <a:prstGeom prst="rect">
              <a:avLst/>
            </a:prstGeom>
            <a:solidFill>
              <a:srgbClr val="FF55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66A11C5-C2A1-3A40-8247-E8632B8C4048}"/>
                </a:ext>
              </a:extLst>
            </p:cNvPr>
            <p:cNvSpPr/>
            <p:nvPr/>
          </p:nvSpPr>
          <p:spPr>
            <a:xfrm>
              <a:off x="7858904" y="5151769"/>
              <a:ext cx="211214" cy="211214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8774042-BD3F-1D4A-8BE7-6714756DFD83}"/>
                </a:ext>
              </a:extLst>
            </p:cNvPr>
            <p:cNvSpPr/>
            <p:nvPr/>
          </p:nvSpPr>
          <p:spPr>
            <a:xfrm>
              <a:off x="6791892" y="5359702"/>
              <a:ext cx="211214" cy="211214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45A009A-B63B-F64C-842F-DDD00E2A5742}"/>
                </a:ext>
              </a:extLst>
            </p:cNvPr>
            <p:cNvSpPr/>
            <p:nvPr/>
          </p:nvSpPr>
          <p:spPr>
            <a:xfrm>
              <a:off x="7006840" y="5359702"/>
              <a:ext cx="211214" cy="211214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9A1E63A8-D116-A94D-8E00-3B797459AD86}"/>
                </a:ext>
              </a:extLst>
            </p:cNvPr>
            <p:cNvSpPr/>
            <p:nvPr/>
          </p:nvSpPr>
          <p:spPr>
            <a:xfrm>
              <a:off x="7218054" y="5359702"/>
              <a:ext cx="211214" cy="211214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D451D58-4964-8F45-B923-9F7C05586289}"/>
                </a:ext>
              </a:extLst>
            </p:cNvPr>
            <p:cNvSpPr/>
            <p:nvPr/>
          </p:nvSpPr>
          <p:spPr>
            <a:xfrm>
              <a:off x="7433002" y="5359702"/>
              <a:ext cx="211214" cy="211214"/>
            </a:xfrm>
            <a:prstGeom prst="rect">
              <a:avLst/>
            </a:prstGeom>
            <a:solidFill>
              <a:srgbClr val="FF55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9AF91175-BE78-1C41-86AC-79C3294629DE}"/>
                </a:ext>
              </a:extLst>
            </p:cNvPr>
            <p:cNvSpPr/>
            <p:nvPr/>
          </p:nvSpPr>
          <p:spPr>
            <a:xfrm>
              <a:off x="7643697" y="5360133"/>
              <a:ext cx="211214" cy="211214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86FDD46-BE57-5245-9FF5-013411312DCF}"/>
                </a:ext>
              </a:extLst>
            </p:cNvPr>
            <p:cNvSpPr/>
            <p:nvPr/>
          </p:nvSpPr>
          <p:spPr>
            <a:xfrm>
              <a:off x="7858645" y="5360133"/>
              <a:ext cx="211214" cy="21121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E608194C-D7FF-1D4C-852B-6BC8935E9176}"/>
                </a:ext>
              </a:extLst>
            </p:cNvPr>
            <p:cNvSpPr/>
            <p:nvPr/>
          </p:nvSpPr>
          <p:spPr>
            <a:xfrm>
              <a:off x="6791892" y="5572985"/>
              <a:ext cx="211214" cy="211214"/>
            </a:xfrm>
            <a:prstGeom prst="rect">
              <a:avLst/>
            </a:prstGeom>
            <a:solidFill>
              <a:srgbClr val="FFD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72B8C8-AC2B-6C47-A0F6-658E0ED4525D}"/>
                </a:ext>
              </a:extLst>
            </p:cNvPr>
            <p:cNvSpPr/>
            <p:nvPr/>
          </p:nvSpPr>
          <p:spPr>
            <a:xfrm>
              <a:off x="7006840" y="5572985"/>
              <a:ext cx="211214" cy="211214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540B59ED-E280-0B40-87AE-D752E244D185}"/>
                </a:ext>
              </a:extLst>
            </p:cNvPr>
            <p:cNvSpPr/>
            <p:nvPr/>
          </p:nvSpPr>
          <p:spPr>
            <a:xfrm>
              <a:off x="7218054" y="5572985"/>
              <a:ext cx="211214" cy="211214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999D37D-F36B-874C-8C61-6AF1C390F166}"/>
                </a:ext>
              </a:extLst>
            </p:cNvPr>
            <p:cNvSpPr/>
            <p:nvPr/>
          </p:nvSpPr>
          <p:spPr>
            <a:xfrm>
              <a:off x="7433002" y="5572985"/>
              <a:ext cx="211214" cy="211214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0A27C5C-7FE0-B241-A33A-27DD5FE24909}"/>
                </a:ext>
              </a:extLst>
            </p:cNvPr>
            <p:cNvSpPr/>
            <p:nvPr/>
          </p:nvSpPr>
          <p:spPr>
            <a:xfrm>
              <a:off x="7643697" y="5573416"/>
              <a:ext cx="211214" cy="211214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98C602C-F4A1-7146-AC4C-37E98449C8CB}"/>
                </a:ext>
              </a:extLst>
            </p:cNvPr>
            <p:cNvSpPr/>
            <p:nvPr/>
          </p:nvSpPr>
          <p:spPr>
            <a:xfrm>
              <a:off x="7858645" y="5573416"/>
              <a:ext cx="211214" cy="211214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3D3E3384-2C19-3B43-8915-AC240982815A}"/>
                </a:ext>
              </a:extLst>
            </p:cNvPr>
            <p:cNvSpPr/>
            <p:nvPr/>
          </p:nvSpPr>
          <p:spPr>
            <a:xfrm>
              <a:off x="6791892" y="5786268"/>
              <a:ext cx="211214" cy="211214"/>
            </a:xfrm>
            <a:prstGeom prst="rect">
              <a:avLst/>
            </a:prstGeom>
            <a:solidFill>
              <a:srgbClr val="FF8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4E87BE5-2F0C-ED47-9A56-37DB6796E26D}"/>
                </a:ext>
              </a:extLst>
            </p:cNvPr>
            <p:cNvSpPr/>
            <p:nvPr/>
          </p:nvSpPr>
          <p:spPr>
            <a:xfrm>
              <a:off x="7006840" y="5786268"/>
              <a:ext cx="211214" cy="211214"/>
            </a:xfrm>
            <a:prstGeom prst="rect">
              <a:avLst/>
            </a:prstGeom>
            <a:solidFill>
              <a:srgbClr val="FF55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D51E2184-92CD-C84D-A23D-5D054551716A}"/>
                </a:ext>
              </a:extLst>
            </p:cNvPr>
            <p:cNvSpPr/>
            <p:nvPr/>
          </p:nvSpPr>
          <p:spPr>
            <a:xfrm>
              <a:off x="7218054" y="5786268"/>
              <a:ext cx="211214" cy="211214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DF15DE2-7342-3D40-8ED5-B18B072A53CB}"/>
                </a:ext>
              </a:extLst>
            </p:cNvPr>
            <p:cNvSpPr/>
            <p:nvPr/>
          </p:nvSpPr>
          <p:spPr>
            <a:xfrm>
              <a:off x="7433002" y="5786268"/>
              <a:ext cx="211214" cy="211214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58C80F74-4D40-2C4A-AF76-2A480DA5721A}"/>
                </a:ext>
              </a:extLst>
            </p:cNvPr>
            <p:cNvSpPr/>
            <p:nvPr/>
          </p:nvSpPr>
          <p:spPr>
            <a:xfrm>
              <a:off x="7643697" y="5786699"/>
              <a:ext cx="211214" cy="211214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CC933966-41B6-D443-AEA1-66E8F8816B06}"/>
                </a:ext>
              </a:extLst>
            </p:cNvPr>
            <p:cNvSpPr/>
            <p:nvPr/>
          </p:nvSpPr>
          <p:spPr>
            <a:xfrm>
              <a:off x="7858645" y="5786699"/>
              <a:ext cx="211214" cy="211214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B727C27-9DE0-704A-9511-019EA68E8DF7}"/>
                </a:ext>
              </a:extLst>
            </p:cNvPr>
            <p:cNvSpPr/>
            <p:nvPr/>
          </p:nvSpPr>
          <p:spPr>
            <a:xfrm>
              <a:off x="6791892" y="5993973"/>
              <a:ext cx="211214" cy="211214"/>
            </a:xfrm>
            <a:prstGeom prst="rect">
              <a:avLst/>
            </a:prstGeom>
            <a:solidFill>
              <a:srgbClr val="FF55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CC722A0B-2F62-0349-B9EC-D5E24969D769}"/>
                </a:ext>
              </a:extLst>
            </p:cNvPr>
            <p:cNvSpPr/>
            <p:nvPr/>
          </p:nvSpPr>
          <p:spPr>
            <a:xfrm>
              <a:off x="7006840" y="5993973"/>
              <a:ext cx="211214" cy="211214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43B188CB-0589-3341-9255-29F906A25282}"/>
                </a:ext>
              </a:extLst>
            </p:cNvPr>
            <p:cNvSpPr/>
            <p:nvPr/>
          </p:nvSpPr>
          <p:spPr>
            <a:xfrm>
              <a:off x="7218054" y="5993973"/>
              <a:ext cx="211214" cy="211214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CF8B13D7-30DC-0B4D-A8F9-6326B2B1AA4F}"/>
                </a:ext>
              </a:extLst>
            </p:cNvPr>
            <p:cNvSpPr/>
            <p:nvPr/>
          </p:nvSpPr>
          <p:spPr>
            <a:xfrm>
              <a:off x="7433002" y="5993973"/>
              <a:ext cx="211214" cy="211214"/>
            </a:xfrm>
            <a:prstGeom prst="rect">
              <a:avLst/>
            </a:prstGeom>
            <a:solidFill>
              <a:srgbClr val="7DBC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715EA76-A5BC-D049-B292-8C7CA06473CA}"/>
                </a:ext>
              </a:extLst>
            </p:cNvPr>
            <p:cNvSpPr/>
            <p:nvPr/>
          </p:nvSpPr>
          <p:spPr>
            <a:xfrm>
              <a:off x="7643697" y="5994404"/>
              <a:ext cx="211214" cy="211214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0F895B31-59B4-704F-AC25-07AF8621E65B}"/>
                </a:ext>
              </a:extLst>
            </p:cNvPr>
            <p:cNvSpPr/>
            <p:nvPr/>
          </p:nvSpPr>
          <p:spPr>
            <a:xfrm>
              <a:off x="7858645" y="5994404"/>
              <a:ext cx="211214" cy="211214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3A043C25-E769-C34C-9B64-8499CF6680B8}"/>
                </a:ext>
              </a:extLst>
            </p:cNvPr>
            <p:cNvSpPr/>
            <p:nvPr/>
          </p:nvSpPr>
          <p:spPr>
            <a:xfrm>
              <a:off x="6791892" y="6206192"/>
              <a:ext cx="211214" cy="211214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D4193E7-0A25-C74F-AED7-2F73FF3DAC2E}"/>
                </a:ext>
              </a:extLst>
            </p:cNvPr>
            <p:cNvSpPr/>
            <p:nvPr/>
          </p:nvSpPr>
          <p:spPr>
            <a:xfrm>
              <a:off x="7006840" y="6206192"/>
              <a:ext cx="211214" cy="21121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2F0857AD-EC0A-0049-89BD-4AE8F15CD88A}"/>
                </a:ext>
              </a:extLst>
            </p:cNvPr>
            <p:cNvSpPr/>
            <p:nvPr/>
          </p:nvSpPr>
          <p:spPr>
            <a:xfrm>
              <a:off x="7218054" y="6206192"/>
              <a:ext cx="211214" cy="211214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B8D9FA54-9FBB-CF49-8F4D-DBF8E0363CCB}"/>
                </a:ext>
              </a:extLst>
            </p:cNvPr>
            <p:cNvSpPr/>
            <p:nvPr/>
          </p:nvSpPr>
          <p:spPr>
            <a:xfrm>
              <a:off x="7433002" y="6206192"/>
              <a:ext cx="211214" cy="211214"/>
            </a:xfrm>
            <a:prstGeom prst="rect">
              <a:avLst/>
            </a:prstGeom>
            <a:solidFill>
              <a:srgbClr val="469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095E2D8-AE51-FF43-92DF-0B9D653C103F}"/>
                </a:ext>
              </a:extLst>
            </p:cNvPr>
            <p:cNvSpPr/>
            <p:nvPr/>
          </p:nvSpPr>
          <p:spPr>
            <a:xfrm>
              <a:off x="7643697" y="6206623"/>
              <a:ext cx="211214" cy="211214"/>
            </a:xfrm>
            <a:prstGeom prst="rect">
              <a:avLst/>
            </a:prstGeom>
            <a:solidFill>
              <a:srgbClr val="8CC2D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BE2881F-A2EC-424A-B917-78EDEE0A271A}"/>
                </a:ext>
              </a:extLst>
            </p:cNvPr>
            <p:cNvSpPr/>
            <p:nvPr/>
          </p:nvSpPr>
          <p:spPr>
            <a:xfrm>
              <a:off x="7858645" y="6206623"/>
              <a:ext cx="211214" cy="211214"/>
            </a:xfrm>
            <a:prstGeom prst="rect">
              <a:avLst/>
            </a:prstGeom>
            <a:solidFill>
              <a:srgbClr val="0673C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FFE9B383-4A2D-6C4B-802C-5D196843A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9639" y="4930025"/>
              <a:ext cx="216717" cy="216997"/>
            </a:xfrm>
            <a:prstGeom prst="rect">
              <a:avLst/>
            </a:prstGeom>
          </p:spPr>
        </p:pic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5C87050C-FE63-A34F-9DFE-605E34958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0123" y="4946041"/>
              <a:ext cx="216717" cy="203441"/>
            </a:xfrm>
            <a:prstGeom prst="rect">
              <a:avLst/>
            </a:prstGeom>
          </p:spPr>
        </p:pic>
        <p:pic>
          <p:nvPicPr>
            <p:cNvPr id="314" name="Picture 313">
              <a:extLst>
                <a:ext uri="{FF2B5EF4-FFF2-40B4-BE49-F238E27FC236}">
                  <a16:creationId xmlns:a16="http://schemas.microsoft.com/office/drawing/2014/main" id="{32F3161B-E6F4-2E46-AC03-3B60138D7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7912" y="4917878"/>
              <a:ext cx="218986" cy="219104"/>
            </a:xfrm>
            <a:prstGeom prst="rect">
              <a:avLst/>
            </a:prstGeom>
          </p:spPr>
        </p:pic>
        <p:pic>
          <p:nvPicPr>
            <p:cNvPr id="315" name="Picture 314">
              <a:extLst>
                <a:ext uri="{FF2B5EF4-FFF2-40B4-BE49-F238E27FC236}">
                  <a16:creationId xmlns:a16="http://schemas.microsoft.com/office/drawing/2014/main" id="{512C37BC-A620-2648-9491-158EFDDD0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15905" y="4928301"/>
              <a:ext cx="218986" cy="221180"/>
            </a:xfrm>
            <a:prstGeom prst="rect">
              <a:avLst/>
            </a:prstGeom>
          </p:spPr>
        </p:pic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FABB1FF1-1AB5-0349-BF23-99E846BCB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1978" y="4937307"/>
              <a:ext cx="222720" cy="204363"/>
            </a:xfrm>
            <a:prstGeom prst="rect">
              <a:avLst/>
            </a:prstGeom>
          </p:spPr>
        </p:pic>
        <p:pic>
          <p:nvPicPr>
            <p:cNvPr id="317" name="Picture 316">
              <a:extLst>
                <a:ext uri="{FF2B5EF4-FFF2-40B4-BE49-F238E27FC236}">
                  <a16:creationId xmlns:a16="http://schemas.microsoft.com/office/drawing/2014/main" id="{D9722C8C-A9F3-9749-A5EA-B4D6EE801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4698" y="4920304"/>
              <a:ext cx="224588" cy="226300"/>
            </a:xfrm>
            <a:prstGeom prst="rect">
              <a:avLst/>
            </a:prstGeom>
          </p:spPr>
        </p:pic>
      </p:grpSp>
      <p:sp>
        <p:nvSpPr>
          <p:cNvPr id="319" name="Oval 318">
            <a:extLst>
              <a:ext uri="{FF2B5EF4-FFF2-40B4-BE49-F238E27FC236}">
                <a16:creationId xmlns:a16="http://schemas.microsoft.com/office/drawing/2014/main" id="{E4AF7D01-028A-194D-9536-306C6E71503F}"/>
              </a:ext>
            </a:extLst>
          </p:cNvPr>
          <p:cNvSpPr/>
          <p:nvPr/>
        </p:nvSpPr>
        <p:spPr>
          <a:xfrm>
            <a:off x="628650" y="1559169"/>
            <a:ext cx="2290396" cy="270803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4EA2E619-F9FB-B049-92D8-E0E5708E66A4}"/>
              </a:ext>
            </a:extLst>
          </p:cNvPr>
          <p:cNvSpPr/>
          <p:nvPr/>
        </p:nvSpPr>
        <p:spPr>
          <a:xfrm>
            <a:off x="3145347" y="1571521"/>
            <a:ext cx="2809494" cy="270803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  <p:bldP spid="319" grpId="0" animBg="1"/>
      <p:bldP spid="3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6E367F0-9CE7-4D4F-86A5-B8EFF6828614}"/>
              </a:ext>
            </a:extLst>
          </p:cNvPr>
          <p:cNvSpPr/>
          <p:nvPr/>
        </p:nvSpPr>
        <p:spPr>
          <a:xfrm>
            <a:off x="555625" y="1615284"/>
            <a:ext cx="8032750" cy="3627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AC5D6-00AC-304C-9140-AD765BA6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RSA Example: 96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4C046-3897-FB4A-AE9C-0AABF40FE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87993"/>
            <a:ext cx="7886700" cy="9890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Fusiform Face Area (FFA) has higher representational similarity for faces (and body-parts) compared to inanimate objects. Early visual cortex does not.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DCCE29-BB4B-D54A-858C-8C1844869E18}"/>
              </a:ext>
            </a:extLst>
          </p:cNvPr>
          <p:cNvGrpSpPr/>
          <p:nvPr/>
        </p:nvGrpSpPr>
        <p:grpSpPr>
          <a:xfrm>
            <a:off x="4903787" y="1627984"/>
            <a:ext cx="3513138" cy="3543300"/>
            <a:chOff x="5237163" y="3314700"/>
            <a:chExt cx="3513138" cy="354330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007447EC-7A45-5546-A9A5-DC87CBD84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37163" y="3314700"/>
              <a:ext cx="3360736" cy="354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C264DAF-9135-274E-B9BB-2722354466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20101" y="3314700"/>
              <a:ext cx="330200" cy="354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48E8FCAA-11AA-3848-8CE6-34BF28106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6129" y="4371509"/>
            <a:ext cx="3263901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720DE4-0A40-DF4B-8760-A8D4B1010D76}"/>
              </a:ext>
            </a:extLst>
          </p:cNvPr>
          <p:cNvGrpSpPr/>
          <p:nvPr/>
        </p:nvGrpSpPr>
        <p:grpSpPr>
          <a:xfrm>
            <a:off x="796925" y="1733557"/>
            <a:ext cx="3535360" cy="2570954"/>
            <a:chOff x="-157160" y="731046"/>
            <a:chExt cx="3535360" cy="257095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C2D24E0-4963-744F-A7C9-26E75F750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57160" y="731046"/>
              <a:ext cx="3360736" cy="2570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0251892-3B60-164E-9C3D-4F94D87322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554"/>
            <a:stretch/>
          </p:blipFill>
          <p:spPr bwMode="auto">
            <a:xfrm>
              <a:off x="3051176" y="731046"/>
              <a:ext cx="327024" cy="2570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6FCE1F-F293-214D-AA2D-86FCEF19D9F6}"/>
              </a:ext>
            </a:extLst>
          </p:cNvPr>
          <p:cNvSpPr txBox="1"/>
          <p:nvPr/>
        </p:nvSpPr>
        <p:spPr>
          <a:xfrm>
            <a:off x="6214812" y="4789252"/>
            <a:ext cx="23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Kriegeskorte</a:t>
            </a:r>
            <a:r>
              <a:rPr lang="en-US" dirty="0">
                <a:solidFill>
                  <a:schemeClr val="bg1"/>
                </a:solidFill>
              </a:rPr>
              <a:t> et al. 2008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233DE-DFCC-F34C-AC02-954F834B3E1A}"/>
              </a:ext>
            </a:extLst>
          </p:cNvPr>
          <p:cNvSpPr/>
          <p:nvPr/>
        </p:nvSpPr>
        <p:spPr>
          <a:xfrm>
            <a:off x="6007100" y="1879600"/>
            <a:ext cx="1155700" cy="113943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9CF6C-347E-4F47-A030-3E2DAA07A5D4}"/>
              </a:ext>
            </a:extLst>
          </p:cNvPr>
          <p:cNvSpPr/>
          <p:nvPr/>
        </p:nvSpPr>
        <p:spPr>
          <a:xfrm>
            <a:off x="1925636" y="1912545"/>
            <a:ext cx="1155700" cy="113943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75DECD0-86F6-5B4E-BC67-2EA9A0CCD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7200" y="3975360"/>
            <a:ext cx="2460623" cy="4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6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C539-AB8B-7146-93DE-5D2C6FEF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RSA Example </a:t>
            </a:r>
            <a:br>
              <a:rPr lang="en-US" dirty="0"/>
            </a:br>
            <a:r>
              <a:rPr lang="en-US" dirty="0"/>
              <a:t>(From the Discussion Forum!)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E31D7-9AE9-E844-847A-9E81CD9F7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46" y="3653147"/>
            <a:ext cx="4356243" cy="32048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651DB-C3AD-6A48-B7A8-47A233F4FCC5}"/>
              </a:ext>
            </a:extLst>
          </p:cNvPr>
          <p:cNvSpPr/>
          <p:nvPr/>
        </p:nvSpPr>
        <p:spPr>
          <a:xfrm>
            <a:off x="339045" y="1690689"/>
            <a:ext cx="8630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Could we “predict the direction the subject wants to move their own bodies [from brain signal in motor cortex]… Could we then add more limbs to healthy people by simulating the other neural behaviors when moving [existing] body parts?”</a:t>
            </a:r>
          </a:p>
          <a:p>
            <a:pPr lvl="1"/>
            <a:r>
              <a:rPr lang="en-US" dirty="0"/>
              <a:t>- </a:t>
            </a:r>
            <a:r>
              <a:rPr lang="en-US" dirty="0" err="1"/>
              <a:t>Pingxuan</a:t>
            </a:r>
            <a:r>
              <a:rPr lang="en-US" dirty="0"/>
              <a:t> Li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0EBE34-1690-3C4A-B745-D8400C9A0E19}"/>
              </a:ext>
            </a:extLst>
          </p:cNvPr>
          <p:cNvSpPr/>
          <p:nvPr/>
        </p:nvSpPr>
        <p:spPr>
          <a:xfrm>
            <a:off x="339044" y="1690688"/>
            <a:ext cx="8630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trike="sngStrike" dirty="0"/>
              <a:t>Could we “predict the direction the subject wants to move their own bodies [from brain signal in motor cortex]…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Could we then add more limbs to healthy people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trike="sngStrike" dirty="0"/>
              <a:t>by simulating the other neural behaviors when moving [existing] body parts?”</a:t>
            </a:r>
          </a:p>
          <a:p>
            <a:pPr lvl="1"/>
            <a:r>
              <a:rPr lang="en-US" dirty="0"/>
              <a:t>- </a:t>
            </a:r>
            <a:r>
              <a:rPr lang="en-US" dirty="0" err="1"/>
              <a:t>Pingxuan</a:t>
            </a:r>
            <a:r>
              <a:rPr lang="en-US" dirty="0"/>
              <a:t> 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04B89-F889-5D42-BD89-14EB2D0BA160}"/>
              </a:ext>
            </a:extLst>
          </p:cNvPr>
          <p:cNvSpPr txBox="1"/>
          <p:nvPr/>
        </p:nvSpPr>
        <p:spPr>
          <a:xfrm>
            <a:off x="6872687" y="5997506"/>
            <a:ext cx="185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Kieliba</a:t>
            </a:r>
            <a:r>
              <a:rPr lang="en-US" dirty="0"/>
              <a:t> et al.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0BD7-3F91-5840-85F9-2828FD241F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014645"/>
            <a:ext cx="3042798" cy="1722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89C94-E0B3-9643-B0E0-ABFBE635E1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053" y="2752259"/>
            <a:ext cx="5723205" cy="31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&amp; Spatial Resolution</a:t>
            </a:r>
          </a:p>
        </p:txBody>
      </p:sp>
      <p:pic>
        <p:nvPicPr>
          <p:cNvPr id="3" name="Picture 2" descr="temporo_spati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83" y="1417638"/>
            <a:ext cx="7486354" cy="5025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0872" y="6504385"/>
            <a:ext cx="221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Sejnowski</a:t>
            </a:r>
            <a:r>
              <a:rPr lang="en-US" dirty="0"/>
              <a:t>, et al. 2014</a:t>
            </a:r>
          </a:p>
        </p:txBody>
      </p:sp>
    </p:spTree>
    <p:extLst>
      <p:ext uri="{BB962C8B-B14F-4D97-AF65-F5344CB8AC3E}">
        <p14:creationId xmlns:p14="http://schemas.microsoft.com/office/powerpoint/2010/main" val="38278705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C2C0-D567-8546-ACFA-CC719B4E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Thumb Study Video</a:t>
            </a:r>
          </a:p>
        </p:txBody>
      </p:sp>
      <p:pic>
        <p:nvPicPr>
          <p:cNvPr id="4" name="Online Media 3" descr="Robotic hand augmentation drives changes to neural body representation">
            <a:hlinkClick r:id="" action="ppaction://media"/>
            <a:extLst>
              <a:ext uri="{FF2B5EF4-FFF2-40B4-BE49-F238E27FC236}">
                <a16:creationId xmlns:a16="http://schemas.microsoft.com/office/drawing/2014/main" id="{7C0D88DC-621E-154D-B4DB-89CDEA4C8D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574514"/>
            <a:ext cx="8128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BCC74-2DE4-6943-BBE9-8DB544A51DE9}"/>
              </a:ext>
            </a:extLst>
          </p:cNvPr>
          <p:cNvSpPr txBox="1"/>
          <p:nvPr/>
        </p:nvSpPr>
        <p:spPr>
          <a:xfrm>
            <a:off x="2260314" y="6354374"/>
            <a:ext cx="652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www.ucl.ac.uk</a:t>
            </a:r>
            <a:r>
              <a:rPr lang="en-US" sz="1200" dirty="0"/>
              <a:t>/news/2021/may/robotic-third-thumb-use-can-alter-brain-representation-hand</a:t>
            </a:r>
          </a:p>
        </p:txBody>
      </p:sp>
    </p:spTree>
    <p:extLst>
      <p:ext uri="{BB962C8B-B14F-4D97-AF65-F5344CB8AC3E}">
        <p14:creationId xmlns:p14="http://schemas.microsoft.com/office/powerpoint/2010/main" val="209547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67F9-972D-0947-9274-5BF02595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Representational Similarity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95393-E816-2148-8735-3C8076F83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Vary the Model:</a:t>
            </a:r>
          </a:p>
          <a:p>
            <a:pPr lvl="1"/>
            <a:r>
              <a:rPr lang="en-US" dirty="0"/>
              <a:t>Study Category Relationships</a:t>
            </a:r>
          </a:p>
          <a:p>
            <a:pPr lvl="1"/>
            <a:r>
              <a:rPr lang="en-US" dirty="0"/>
              <a:t>Study other cognitive processes (e.g. reasoning, navigation)</a:t>
            </a:r>
          </a:p>
          <a:p>
            <a:r>
              <a:rPr lang="en-US" dirty="0"/>
              <a:t>Vary how similarity is calculated:</a:t>
            </a:r>
          </a:p>
          <a:p>
            <a:pPr lvl="1"/>
            <a:r>
              <a:rPr lang="en-US" dirty="0"/>
              <a:t>Across Conditions</a:t>
            </a:r>
          </a:p>
          <a:p>
            <a:pPr lvl="1"/>
            <a:r>
              <a:rPr lang="en-US" dirty="0"/>
              <a:t>Across Time (e.g. Learning, Aging)</a:t>
            </a:r>
          </a:p>
          <a:p>
            <a:pPr lvl="1"/>
            <a:r>
              <a:rPr lang="en-US" dirty="0"/>
              <a:t>Across Subjects/Groups</a:t>
            </a:r>
          </a:p>
          <a:p>
            <a:r>
              <a:rPr lang="en-US" dirty="0"/>
              <a:t>Use Different Data as Input</a:t>
            </a:r>
          </a:p>
          <a:p>
            <a:pPr lvl="1"/>
            <a:r>
              <a:rPr lang="en-US" dirty="0"/>
              <a:t>fMRI, EEG, Electrophysiological Recordings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Three Ways to Look at fMRI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1"/>
            <a:r>
              <a:rPr lang="en-US" b="1" dirty="0"/>
              <a:t>Functional Connectivity Netwo</a:t>
            </a:r>
            <a:r>
              <a:rPr lang="en-US" sz="2800" b="1" dirty="0"/>
              <a:t>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06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Cortical Surface</a:t>
            </a:r>
          </a:p>
        </p:txBody>
      </p:sp>
      <p:pic>
        <p:nvPicPr>
          <p:cNvPr id="4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4488" y="1241152"/>
            <a:ext cx="5616848" cy="5616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2245" y="6488668"/>
            <a:ext cx="5411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=aj-d8PZMXt8</a:t>
            </a:r>
          </a:p>
        </p:txBody>
      </p:sp>
    </p:spTree>
    <p:extLst>
      <p:ext uri="{BB962C8B-B14F-4D97-AF65-F5344CB8AC3E}">
        <p14:creationId xmlns:p14="http://schemas.microsoft.com/office/powerpoint/2010/main" val="41352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64999D8A-6E87-3B40-B7F3-46AC4477A026}"/>
              </a:ext>
            </a:extLst>
          </p:cNvPr>
          <p:cNvSpPr/>
          <p:nvPr/>
        </p:nvSpPr>
        <p:spPr>
          <a:xfrm>
            <a:off x="452063" y="3760342"/>
            <a:ext cx="2804845" cy="2517168"/>
          </a:xfrm>
          <a:custGeom>
            <a:avLst/>
            <a:gdLst>
              <a:gd name="connsiteX0" fmla="*/ 1366463 w 2804845"/>
              <a:gd name="connsiteY0" fmla="*/ 0 h 2517168"/>
              <a:gd name="connsiteX1" fmla="*/ 2239766 w 2804845"/>
              <a:gd name="connsiteY1" fmla="*/ 164386 h 2517168"/>
              <a:gd name="connsiteX2" fmla="*/ 2732926 w 2804845"/>
              <a:gd name="connsiteY2" fmla="*/ 801384 h 2517168"/>
              <a:gd name="connsiteX3" fmla="*/ 2804845 w 2804845"/>
              <a:gd name="connsiteY3" fmla="*/ 1500027 h 2517168"/>
              <a:gd name="connsiteX4" fmla="*/ 2527443 w 2804845"/>
              <a:gd name="connsiteY4" fmla="*/ 1993186 h 2517168"/>
              <a:gd name="connsiteX5" fmla="*/ 1931541 w 2804845"/>
              <a:gd name="connsiteY5" fmla="*/ 2393878 h 2517168"/>
              <a:gd name="connsiteX6" fmla="*/ 1160980 w 2804845"/>
              <a:gd name="connsiteY6" fmla="*/ 2517168 h 2517168"/>
              <a:gd name="connsiteX7" fmla="*/ 462337 w 2804845"/>
              <a:gd name="connsiteY7" fmla="*/ 1839074 h 2517168"/>
              <a:gd name="connsiteX8" fmla="*/ 0 w 2804845"/>
              <a:gd name="connsiteY8" fmla="*/ 1263721 h 2517168"/>
              <a:gd name="connsiteX9" fmla="*/ 0 w 2804845"/>
              <a:gd name="connsiteY9" fmla="*/ 904125 h 2517168"/>
              <a:gd name="connsiteX10" fmla="*/ 236306 w 2804845"/>
              <a:gd name="connsiteY10" fmla="*/ 339047 h 2517168"/>
              <a:gd name="connsiteX11" fmla="*/ 780836 w 2804845"/>
              <a:gd name="connsiteY11" fmla="*/ 164386 h 2517168"/>
              <a:gd name="connsiteX12" fmla="*/ 1366463 w 2804845"/>
              <a:gd name="connsiteY12" fmla="*/ 0 h 251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04845" h="2517168">
                <a:moveTo>
                  <a:pt x="1366463" y="0"/>
                </a:moveTo>
                <a:lnTo>
                  <a:pt x="2239766" y="164386"/>
                </a:lnTo>
                <a:lnTo>
                  <a:pt x="2732926" y="801384"/>
                </a:lnTo>
                <a:lnTo>
                  <a:pt x="2804845" y="1500027"/>
                </a:lnTo>
                <a:lnTo>
                  <a:pt x="2527443" y="1993186"/>
                </a:lnTo>
                <a:lnTo>
                  <a:pt x="1931541" y="2393878"/>
                </a:lnTo>
                <a:lnTo>
                  <a:pt x="1160980" y="2517168"/>
                </a:lnTo>
                <a:lnTo>
                  <a:pt x="462337" y="1839074"/>
                </a:lnTo>
                <a:lnTo>
                  <a:pt x="0" y="1263721"/>
                </a:lnTo>
                <a:lnTo>
                  <a:pt x="0" y="904125"/>
                </a:lnTo>
                <a:lnTo>
                  <a:pt x="236306" y="339047"/>
                </a:lnTo>
                <a:lnTo>
                  <a:pt x="780836" y="164386"/>
                </a:lnTo>
                <a:lnTo>
                  <a:pt x="1366463" y="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A871D5-9C2E-AC4E-AAAA-A9F7D9C2BA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692" y="3520201"/>
            <a:ext cx="4020677" cy="4020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Connectivity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17935"/>
          </a:xfrm>
        </p:spPr>
        <p:txBody>
          <a:bodyPr/>
          <a:lstStyle/>
          <a:p>
            <a:r>
              <a:rPr lang="en-US" dirty="0"/>
              <a:t>How do spontaneous fluctuations in BOLD signal </a:t>
            </a:r>
            <a:r>
              <a:rPr lang="en-US" b="1" u="sng" dirty="0"/>
              <a:t>correlate</a:t>
            </a:r>
            <a:r>
              <a:rPr lang="en-US" dirty="0"/>
              <a:t> between brain regions?</a:t>
            </a:r>
          </a:p>
        </p:txBody>
      </p:sp>
      <p:sp>
        <p:nvSpPr>
          <p:cNvPr id="5" name="Oval 4"/>
          <p:cNvSpPr/>
          <p:nvPr/>
        </p:nvSpPr>
        <p:spPr>
          <a:xfrm>
            <a:off x="2213916" y="4661625"/>
            <a:ext cx="222798" cy="22279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47993" y="5307743"/>
            <a:ext cx="222798" cy="22279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30646" y="4633779"/>
            <a:ext cx="222798" cy="222798"/>
          </a:xfrm>
          <a:prstGeom prst="ellipse">
            <a:avLst/>
          </a:prstGeom>
          <a:noFill/>
          <a:ln w="38100" cmpd="sng">
            <a:solidFill>
              <a:srgbClr val="FF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cxnSpLocks/>
            <a:stCxn id="6" idx="6"/>
          </p:cNvCxnSpPr>
          <p:nvPr/>
        </p:nvCxnSpPr>
        <p:spPr>
          <a:xfrm>
            <a:off x="2870791" y="5419142"/>
            <a:ext cx="1084274" cy="2931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5" idx="6"/>
          </p:cNvCxnSpPr>
          <p:nvPr/>
        </p:nvCxnSpPr>
        <p:spPr>
          <a:xfrm flipV="1">
            <a:off x="2436714" y="4708618"/>
            <a:ext cx="1377129" cy="6440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7" idx="6"/>
          </p:cNvCxnSpPr>
          <p:nvPr/>
        </p:nvCxnSpPr>
        <p:spPr>
          <a:xfrm flipV="1">
            <a:off x="1253444" y="3492355"/>
            <a:ext cx="2786289" cy="1252823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233591" y="2816055"/>
            <a:ext cx="4645810" cy="1261150"/>
          </a:xfrm>
          <a:custGeom>
            <a:avLst/>
            <a:gdLst>
              <a:gd name="connsiteX0" fmla="*/ 0 w 4645810"/>
              <a:gd name="connsiteY0" fmla="*/ 446345 h 1014567"/>
              <a:gd name="connsiteX1" fmla="*/ 122552 w 4645810"/>
              <a:gd name="connsiteY1" fmla="*/ 112148 h 1014567"/>
              <a:gd name="connsiteX2" fmla="*/ 245103 w 4645810"/>
              <a:gd name="connsiteY2" fmla="*/ 958780 h 1014567"/>
              <a:gd name="connsiteX3" fmla="*/ 334231 w 4645810"/>
              <a:gd name="connsiteY3" fmla="*/ 312666 h 1014567"/>
              <a:gd name="connsiteX4" fmla="*/ 423359 w 4645810"/>
              <a:gd name="connsiteY4" fmla="*/ 791682 h 1014567"/>
              <a:gd name="connsiteX5" fmla="*/ 601616 w 4645810"/>
              <a:gd name="connsiteY5" fmla="*/ 134428 h 1014567"/>
              <a:gd name="connsiteX6" fmla="*/ 690744 w 4645810"/>
              <a:gd name="connsiteY6" fmla="*/ 802822 h 1014567"/>
              <a:gd name="connsiteX7" fmla="*/ 824436 w 4645810"/>
              <a:gd name="connsiteY7" fmla="*/ 178988 h 1014567"/>
              <a:gd name="connsiteX8" fmla="*/ 1002693 w 4645810"/>
              <a:gd name="connsiteY8" fmla="*/ 1014480 h 1014567"/>
              <a:gd name="connsiteX9" fmla="*/ 1236655 w 4645810"/>
              <a:gd name="connsiteY9" fmla="*/ 234687 h 1014567"/>
              <a:gd name="connsiteX10" fmla="*/ 1370347 w 4645810"/>
              <a:gd name="connsiteY10" fmla="*/ 658003 h 1014567"/>
              <a:gd name="connsiteX11" fmla="*/ 1515180 w 4645810"/>
              <a:gd name="connsiteY11" fmla="*/ 234687 h 1014567"/>
              <a:gd name="connsiteX12" fmla="*/ 1660014 w 4645810"/>
              <a:gd name="connsiteY12" fmla="*/ 858521 h 1014567"/>
              <a:gd name="connsiteX13" fmla="*/ 1949680 w 4645810"/>
              <a:gd name="connsiteY13" fmla="*/ 167848 h 1014567"/>
              <a:gd name="connsiteX14" fmla="*/ 2139078 w 4645810"/>
              <a:gd name="connsiteY14" fmla="*/ 758262 h 1014567"/>
              <a:gd name="connsiteX15" fmla="*/ 2384181 w 4645810"/>
              <a:gd name="connsiteY15" fmla="*/ 749 h 1014567"/>
              <a:gd name="connsiteX16" fmla="*/ 2651565 w 4645810"/>
              <a:gd name="connsiteY16" fmla="*/ 925361 h 1014567"/>
              <a:gd name="connsiteX17" fmla="*/ 2796399 w 4645810"/>
              <a:gd name="connsiteY17" fmla="*/ 412925 h 1014567"/>
              <a:gd name="connsiteX18" fmla="*/ 2918950 w 4645810"/>
              <a:gd name="connsiteY18" fmla="*/ 813962 h 1014567"/>
              <a:gd name="connsiteX19" fmla="*/ 3108347 w 4645810"/>
              <a:gd name="connsiteY19" fmla="*/ 67589 h 1014567"/>
              <a:gd name="connsiteX20" fmla="*/ 3364591 w 4645810"/>
              <a:gd name="connsiteY20" fmla="*/ 947641 h 1014567"/>
              <a:gd name="connsiteX21" fmla="*/ 3631976 w 4645810"/>
              <a:gd name="connsiteY21" fmla="*/ 145568 h 1014567"/>
              <a:gd name="connsiteX22" fmla="*/ 3899361 w 4645810"/>
              <a:gd name="connsiteY22" fmla="*/ 802822 h 1014567"/>
              <a:gd name="connsiteX23" fmla="*/ 4144463 w 4645810"/>
              <a:gd name="connsiteY23" fmla="*/ 234687 h 1014567"/>
              <a:gd name="connsiteX24" fmla="*/ 4411848 w 4645810"/>
              <a:gd name="connsiteY24" fmla="*/ 914221 h 1014567"/>
              <a:gd name="connsiteX25" fmla="*/ 4645810 w 4645810"/>
              <a:gd name="connsiteY25" fmla="*/ 312666 h 101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45810" h="1014567">
                <a:moveTo>
                  <a:pt x="0" y="446345"/>
                </a:moveTo>
                <a:cubicBezTo>
                  <a:pt x="40850" y="236543"/>
                  <a:pt x="81701" y="26742"/>
                  <a:pt x="122552" y="112148"/>
                </a:cubicBezTo>
                <a:cubicBezTo>
                  <a:pt x="163403" y="197554"/>
                  <a:pt x="209823" y="925360"/>
                  <a:pt x="245103" y="958780"/>
                </a:cubicBezTo>
                <a:cubicBezTo>
                  <a:pt x="280383" y="992200"/>
                  <a:pt x="304522" y="340516"/>
                  <a:pt x="334231" y="312666"/>
                </a:cubicBezTo>
                <a:cubicBezTo>
                  <a:pt x="363940" y="284816"/>
                  <a:pt x="378795" y="821388"/>
                  <a:pt x="423359" y="791682"/>
                </a:cubicBezTo>
                <a:cubicBezTo>
                  <a:pt x="467923" y="761976"/>
                  <a:pt x="557052" y="132571"/>
                  <a:pt x="601616" y="134428"/>
                </a:cubicBezTo>
                <a:cubicBezTo>
                  <a:pt x="646180" y="136285"/>
                  <a:pt x="653607" y="795395"/>
                  <a:pt x="690744" y="802822"/>
                </a:cubicBezTo>
                <a:cubicBezTo>
                  <a:pt x="727881" y="810249"/>
                  <a:pt x="772445" y="143712"/>
                  <a:pt x="824436" y="178988"/>
                </a:cubicBezTo>
                <a:cubicBezTo>
                  <a:pt x="876427" y="214264"/>
                  <a:pt x="933990" y="1005197"/>
                  <a:pt x="1002693" y="1014480"/>
                </a:cubicBezTo>
                <a:cubicBezTo>
                  <a:pt x="1071396" y="1023763"/>
                  <a:pt x="1175379" y="294100"/>
                  <a:pt x="1236655" y="234687"/>
                </a:cubicBezTo>
                <a:cubicBezTo>
                  <a:pt x="1297931" y="175274"/>
                  <a:pt x="1323926" y="658003"/>
                  <a:pt x="1370347" y="658003"/>
                </a:cubicBezTo>
                <a:cubicBezTo>
                  <a:pt x="1416768" y="658003"/>
                  <a:pt x="1466902" y="201267"/>
                  <a:pt x="1515180" y="234687"/>
                </a:cubicBezTo>
                <a:cubicBezTo>
                  <a:pt x="1563458" y="268107"/>
                  <a:pt x="1587597" y="869661"/>
                  <a:pt x="1660014" y="858521"/>
                </a:cubicBezTo>
                <a:cubicBezTo>
                  <a:pt x="1732431" y="847381"/>
                  <a:pt x="1869836" y="184558"/>
                  <a:pt x="1949680" y="167848"/>
                </a:cubicBezTo>
                <a:cubicBezTo>
                  <a:pt x="2029524" y="151138"/>
                  <a:pt x="2066661" y="786112"/>
                  <a:pt x="2139078" y="758262"/>
                </a:cubicBezTo>
                <a:cubicBezTo>
                  <a:pt x="2211495" y="730412"/>
                  <a:pt x="2298766" y="-27101"/>
                  <a:pt x="2384181" y="749"/>
                </a:cubicBezTo>
                <a:cubicBezTo>
                  <a:pt x="2469596" y="28599"/>
                  <a:pt x="2582862" y="856665"/>
                  <a:pt x="2651565" y="925361"/>
                </a:cubicBezTo>
                <a:cubicBezTo>
                  <a:pt x="2720268" y="994057"/>
                  <a:pt x="2751835" y="431491"/>
                  <a:pt x="2796399" y="412925"/>
                </a:cubicBezTo>
                <a:cubicBezTo>
                  <a:pt x="2840963" y="394359"/>
                  <a:pt x="2866959" y="871518"/>
                  <a:pt x="2918950" y="813962"/>
                </a:cubicBezTo>
                <a:cubicBezTo>
                  <a:pt x="2970941" y="756406"/>
                  <a:pt x="3034074" y="45309"/>
                  <a:pt x="3108347" y="67589"/>
                </a:cubicBezTo>
                <a:cubicBezTo>
                  <a:pt x="3182620" y="89869"/>
                  <a:pt x="3277320" y="934645"/>
                  <a:pt x="3364591" y="947641"/>
                </a:cubicBezTo>
                <a:cubicBezTo>
                  <a:pt x="3451863" y="960638"/>
                  <a:pt x="3542848" y="169704"/>
                  <a:pt x="3631976" y="145568"/>
                </a:cubicBezTo>
                <a:cubicBezTo>
                  <a:pt x="3721104" y="121432"/>
                  <a:pt x="3813947" y="787969"/>
                  <a:pt x="3899361" y="802822"/>
                </a:cubicBezTo>
                <a:cubicBezTo>
                  <a:pt x="3984775" y="817675"/>
                  <a:pt x="4059049" y="216121"/>
                  <a:pt x="4144463" y="234687"/>
                </a:cubicBezTo>
                <a:cubicBezTo>
                  <a:pt x="4229877" y="253253"/>
                  <a:pt x="4328290" y="901225"/>
                  <a:pt x="4411848" y="914221"/>
                </a:cubicBezTo>
                <a:cubicBezTo>
                  <a:pt x="4495406" y="927218"/>
                  <a:pt x="4590105" y="412925"/>
                  <a:pt x="4645810" y="312666"/>
                </a:cubicBezTo>
              </a:path>
            </a:pathLst>
          </a:cu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233591" y="4201334"/>
            <a:ext cx="4645810" cy="1014567"/>
          </a:xfrm>
          <a:custGeom>
            <a:avLst/>
            <a:gdLst>
              <a:gd name="connsiteX0" fmla="*/ 0 w 4645810"/>
              <a:gd name="connsiteY0" fmla="*/ 446345 h 1014567"/>
              <a:gd name="connsiteX1" fmla="*/ 122552 w 4645810"/>
              <a:gd name="connsiteY1" fmla="*/ 112148 h 1014567"/>
              <a:gd name="connsiteX2" fmla="*/ 245103 w 4645810"/>
              <a:gd name="connsiteY2" fmla="*/ 958780 h 1014567"/>
              <a:gd name="connsiteX3" fmla="*/ 334231 w 4645810"/>
              <a:gd name="connsiteY3" fmla="*/ 312666 h 1014567"/>
              <a:gd name="connsiteX4" fmla="*/ 423359 w 4645810"/>
              <a:gd name="connsiteY4" fmla="*/ 791682 h 1014567"/>
              <a:gd name="connsiteX5" fmla="*/ 601616 w 4645810"/>
              <a:gd name="connsiteY5" fmla="*/ 134428 h 1014567"/>
              <a:gd name="connsiteX6" fmla="*/ 690744 w 4645810"/>
              <a:gd name="connsiteY6" fmla="*/ 802822 h 1014567"/>
              <a:gd name="connsiteX7" fmla="*/ 824436 w 4645810"/>
              <a:gd name="connsiteY7" fmla="*/ 178988 h 1014567"/>
              <a:gd name="connsiteX8" fmla="*/ 1002693 w 4645810"/>
              <a:gd name="connsiteY8" fmla="*/ 1014480 h 1014567"/>
              <a:gd name="connsiteX9" fmla="*/ 1236655 w 4645810"/>
              <a:gd name="connsiteY9" fmla="*/ 234687 h 1014567"/>
              <a:gd name="connsiteX10" fmla="*/ 1370347 w 4645810"/>
              <a:gd name="connsiteY10" fmla="*/ 658003 h 1014567"/>
              <a:gd name="connsiteX11" fmla="*/ 1515180 w 4645810"/>
              <a:gd name="connsiteY11" fmla="*/ 234687 h 1014567"/>
              <a:gd name="connsiteX12" fmla="*/ 1660014 w 4645810"/>
              <a:gd name="connsiteY12" fmla="*/ 858521 h 1014567"/>
              <a:gd name="connsiteX13" fmla="*/ 1949680 w 4645810"/>
              <a:gd name="connsiteY13" fmla="*/ 167848 h 1014567"/>
              <a:gd name="connsiteX14" fmla="*/ 2139078 w 4645810"/>
              <a:gd name="connsiteY14" fmla="*/ 758262 h 1014567"/>
              <a:gd name="connsiteX15" fmla="*/ 2384181 w 4645810"/>
              <a:gd name="connsiteY15" fmla="*/ 749 h 1014567"/>
              <a:gd name="connsiteX16" fmla="*/ 2651565 w 4645810"/>
              <a:gd name="connsiteY16" fmla="*/ 925361 h 1014567"/>
              <a:gd name="connsiteX17" fmla="*/ 2796399 w 4645810"/>
              <a:gd name="connsiteY17" fmla="*/ 412925 h 1014567"/>
              <a:gd name="connsiteX18" fmla="*/ 2918950 w 4645810"/>
              <a:gd name="connsiteY18" fmla="*/ 813962 h 1014567"/>
              <a:gd name="connsiteX19" fmla="*/ 3108347 w 4645810"/>
              <a:gd name="connsiteY19" fmla="*/ 67589 h 1014567"/>
              <a:gd name="connsiteX20" fmla="*/ 3364591 w 4645810"/>
              <a:gd name="connsiteY20" fmla="*/ 947641 h 1014567"/>
              <a:gd name="connsiteX21" fmla="*/ 3631976 w 4645810"/>
              <a:gd name="connsiteY21" fmla="*/ 145568 h 1014567"/>
              <a:gd name="connsiteX22" fmla="*/ 3899361 w 4645810"/>
              <a:gd name="connsiteY22" fmla="*/ 802822 h 1014567"/>
              <a:gd name="connsiteX23" fmla="*/ 4144463 w 4645810"/>
              <a:gd name="connsiteY23" fmla="*/ 234687 h 1014567"/>
              <a:gd name="connsiteX24" fmla="*/ 4411848 w 4645810"/>
              <a:gd name="connsiteY24" fmla="*/ 914221 h 1014567"/>
              <a:gd name="connsiteX25" fmla="*/ 4645810 w 4645810"/>
              <a:gd name="connsiteY25" fmla="*/ 312666 h 101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45810" h="1014567">
                <a:moveTo>
                  <a:pt x="0" y="446345"/>
                </a:moveTo>
                <a:cubicBezTo>
                  <a:pt x="40850" y="236543"/>
                  <a:pt x="81701" y="26742"/>
                  <a:pt x="122552" y="112148"/>
                </a:cubicBezTo>
                <a:cubicBezTo>
                  <a:pt x="163403" y="197554"/>
                  <a:pt x="209823" y="925360"/>
                  <a:pt x="245103" y="958780"/>
                </a:cubicBezTo>
                <a:cubicBezTo>
                  <a:pt x="280383" y="992200"/>
                  <a:pt x="304522" y="340516"/>
                  <a:pt x="334231" y="312666"/>
                </a:cubicBezTo>
                <a:cubicBezTo>
                  <a:pt x="363940" y="284816"/>
                  <a:pt x="378795" y="821388"/>
                  <a:pt x="423359" y="791682"/>
                </a:cubicBezTo>
                <a:cubicBezTo>
                  <a:pt x="467923" y="761976"/>
                  <a:pt x="557052" y="132571"/>
                  <a:pt x="601616" y="134428"/>
                </a:cubicBezTo>
                <a:cubicBezTo>
                  <a:pt x="646180" y="136285"/>
                  <a:pt x="653607" y="795395"/>
                  <a:pt x="690744" y="802822"/>
                </a:cubicBezTo>
                <a:cubicBezTo>
                  <a:pt x="727881" y="810249"/>
                  <a:pt x="772445" y="143712"/>
                  <a:pt x="824436" y="178988"/>
                </a:cubicBezTo>
                <a:cubicBezTo>
                  <a:pt x="876427" y="214264"/>
                  <a:pt x="933990" y="1005197"/>
                  <a:pt x="1002693" y="1014480"/>
                </a:cubicBezTo>
                <a:cubicBezTo>
                  <a:pt x="1071396" y="1023763"/>
                  <a:pt x="1175379" y="294100"/>
                  <a:pt x="1236655" y="234687"/>
                </a:cubicBezTo>
                <a:cubicBezTo>
                  <a:pt x="1297931" y="175274"/>
                  <a:pt x="1323926" y="658003"/>
                  <a:pt x="1370347" y="658003"/>
                </a:cubicBezTo>
                <a:cubicBezTo>
                  <a:pt x="1416768" y="658003"/>
                  <a:pt x="1466902" y="201267"/>
                  <a:pt x="1515180" y="234687"/>
                </a:cubicBezTo>
                <a:cubicBezTo>
                  <a:pt x="1563458" y="268107"/>
                  <a:pt x="1587597" y="869661"/>
                  <a:pt x="1660014" y="858521"/>
                </a:cubicBezTo>
                <a:cubicBezTo>
                  <a:pt x="1732431" y="847381"/>
                  <a:pt x="1869836" y="184558"/>
                  <a:pt x="1949680" y="167848"/>
                </a:cubicBezTo>
                <a:cubicBezTo>
                  <a:pt x="2029524" y="151138"/>
                  <a:pt x="2066661" y="786112"/>
                  <a:pt x="2139078" y="758262"/>
                </a:cubicBezTo>
                <a:cubicBezTo>
                  <a:pt x="2211495" y="730412"/>
                  <a:pt x="2298766" y="-27101"/>
                  <a:pt x="2384181" y="749"/>
                </a:cubicBezTo>
                <a:cubicBezTo>
                  <a:pt x="2469596" y="28599"/>
                  <a:pt x="2582862" y="856665"/>
                  <a:pt x="2651565" y="925361"/>
                </a:cubicBezTo>
                <a:cubicBezTo>
                  <a:pt x="2720268" y="994057"/>
                  <a:pt x="2751835" y="431491"/>
                  <a:pt x="2796399" y="412925"/>
                </a:cubicBezTo>
                <a:cubicBezTo>
                  <a:pt x="2840963" y="394359"/>
                  <a:pt x="2866959" y="871518"/>
                  <a:pt x="2918950" y="813962"/>
                </a:cubicBezTo>
                <a:cubicBezTo>
                  <a:pt x="2970941" y="756406"/>
                  <a:pt x="3034074" y="45309"/>
                  <a:pt x="3108347" y="67589"/>
                </a:cubicBezTo>
                <a:cubicBezTo>
                  <a:pt x="3182620" y="89869"/>
                  <a:pt x="3277320" y="934645"/>
                  <a:pt x="3364591" y="947641"/>
                </a:cubicBezTo>
                <a:cubicBezTo>
                  <a:pt x="3451863" y="960638"/>
                  <a:pt x="3542848" y="169704"/>
                  <a:pt x="3631976" y="145568"/>
                </a:cubicBezTo>
                <a:cubicBezTo>
                  <a:pt x="3721104" y="121432"/>
                  <a:pt x="3813947" y="787969"/>
                  <a:pt x="3899361" y="802822"/>
                </a:cubicBezTo>
                <a:cubicBezTo>
                  <a:pt x="3984775" y="817675"/>
                  <a:pt x="4059049" y="216121"/>
                  <a:pt x="4144463" y="234687"/>
                </a:cubicBezTo>
                <a:cubicBezTo>
                  <a:pt x="4229877" y="253253"/>
                  <a:pt x="4328290" y="901225"/>
                  <a:pt x="4411848" y="914221"/>
                </a:cubicBezTo>
                <a:cubicBezTo>
                  <a:pt x="4495406" y="927218"/>
                  <a:pt x="4590105" y="412925"/>
                  <a:pt x="4645810" y="31266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233592" y="5307743"/>
            <a:ext cx="4645810" cy="1101942"/>
          </a:xfrm>
          <a:custGeom>
            <a:avLst/>
            <a:gdLst>
              <a:gd name="connsiteX0" fmla="*/ 0 w 4879771"/>
              <a:gd name="connsiteY0" fmla="*/ 537134 h 1101942"/>
              <a:gd name="connsiteX1" fmla="*/ 77987 w 4879771"/>
              <a:gd name="connsiteY1" fmla="*/ 303196 h 1101942"/>
              <a:gd name="connsiteX2" fmla="*/ 200539 w 4879771"/>
              <a:gd name="connsiteY2" fmla="*/ 804491 h 1101942"/>
              <a:gd name="connsiteX3" fmla="*/ 245103 w 4879771"/>
              <a:gd name="connsiteY3" fmla="*/ 358895 h 1101942"/>
              <a:gd name="connsiteX4" fmla="*/ 345372 w 4879771"/>
              <a:gd name="connsiteY4" fmla="*/ 737652 h 1101942"/>
              <a:gd name="connsiteX5" fmla="*/ 412218 w 4879771"/>
              <a:gd name="connsiteY5" fmla="*/ 381175 h 1101942"/>
              <a:gd name="connsiteX6" fmla="*/ 490205 w 4879771"/>
              <a:gd name="connsiteY6" fmla="*/ 670813 h 1101942"/>
              <a:gd name="connsiteX7" fmla="*/ 590475 w 4879771"/>
              <a:gd name="connsiteY7" fmla="*/ 425735 h 1101942"/>
              <a:gd name="connsiteX8" fmla="*/ 657321 w 4879771"/>
              <a:gd name="connsiteY8" fmla="*/ 726512 h 1101942"/>
              <a:gd name="connsiteX9" fmla="*/ 724167 w 4879771"/>
              <a:gd name="connsiteY9" fmla="*/ 124958 h 1101942"/>
              <a:gd name="connsiteX10" fmla="*/ 835577 w 4879771"/>
              <a:gd name="connsiteY10" fmla="*/ 1005010 h 1101942"/>
              <a:gd name="connsiteX11" fmla="*/ 924705 w 4879771"/>
              <a:gd name="connsiteY11" fmla="*/ 425735 h 1101942"/>
              <a:gd name="connsiteX12" fmla="*/ 1169808 w 4879771"/>
              <a:gd name="connsiteY12" fmla="*/ 982730 h 1101942"/>
              <a:gd name="connsiteX13" fmla="*/ 1303500 w 4879771"/>
              <a:gd name="connsiteY13" fmla="*/ 180657 h 1101942"/>
              <a:gd name="connsiteX14" fmla="*/ 1414911 w 4879771"/>
              <a:gd name="connsiteY14" fmla="*/ 659673 h 1101942"/>
              <a:gd name="connsiteX15" fmla="*/ 1548603 w 4879771"/>
              <a:gd name="connsiteY15" fmla="*/ 347756 h 1101942"/>
              <a:gd name="connsiteX16" fmla="*/ 1704578 w 4879771"/>
              <a:gd name="connsiteY16" fmla="*/ 726512 h 1101942"/>
              <a:gd name="connsiteX17" fmla="*/ 1771424 w 4879771"/>
              <a:gd name="connsiteY17" fmla="*/ 503714 h 1101942"/>
              <a:gd name="connsiteX18" fmla="*/ 1882834 w 4879771"/>
              <a:gd name="connsiteY18" fmla="*/ 1094129 h 1101942"/>
              <a:gd name="connsiteX19" fmla="*/ 2038808 w 4879771"/>
              <a:gd name="connsiteY19" fmla="*/ 2419 h 1101942"/>
              <a:gd name="connsiteX20" fmla="*/ 2172501 w 4879771"/>
              <a:gd name="connsiteY20" fmla="*/ 793352 h 1101942"/>
              <a:gd name="connsiteX21" fmla="*/ 2239347 w 4879771"/>
              <a:gd name="connsiteY21" fmla="*/ 581693 h 1101942"/>
              <a:gd name="connsiteX22" fmla="*/ 2272770 w 4879771"/>
              <a:gd name="connsiteY22" fmla="*/ 737652 h 1101942"/>
              <a:gd name="connsiteX23" fmla="*/ 2339616 w 4879771"/>
              <a:gd name="connsiteY23" fmla="*/ 492574 h 1101942"/>
              <a:gd name="connsiteX24" fmla="*/ 2428744 w 4879771"/>
              <a:gd name="connsiteY24" fmla="*/ 737652 h 1101942"/>
              <a:gd name="connsiteX25" fmla="*/ 2495591 w 4879771"/>
              <a:gd name="connsiteY25" fmla="*/ 548274 h 1101942"/>
              <a:gd name="connsiteX26" fmla="*/ 2551296 w 4879771"/>
              <a:gd name="connsiteY26" fmla="*/ 715372 h 1101942"/>
              <a:gd name="connsiteX27" fmla="*/ 2662706 w 4879771"/>
              <a:gd name="connsiteY27" fmla="*/ 325476 h 1101942"/>
              <a:gd name="connsiteX28" fmla="*/ 2796398 w 4879771"/>
              <a:gd name="connsiteY28" fmla="*/ 804491 h 1101942"/>
              <a:gd name="connsiteX29" fmla="*/ 2930091 w 4879771"/>
              <a:gd name="connsiteY29" fmla="*/ 347756 h 1101942"/>
              <a:gd name="connsiteX30" fmla="*/ 3152911 w 4879771"/>
              <a:gd name="connsiteY30" fmla="*/ 1027289 h 1101942"/>
              <a:gd name="connsiteX31" fmla="*/ 3253181 w 4879771"/>
              <a:gd name="connsiteY31" fmla="*/ 603973 h 1101942"/>
              <a:gd name="connsiteX32" fmla="*/ 3353450 w 4879771"/>
              <a:gd name="connsiteY32" fmla="*/ 782212 h 1101942"/>
              <a:gd name="connsiteX33" fmla="*/ 3542847 w 4879771"/>
              <a:gd name="connsiteY33" fmla="*/ 459155 h 1101942"/>
              <a:gd name="connsiteX34" fmla="*/ 3743386 w 4879771"/>
              <a:gd name="connsiteY34" fmla="*/ 949310 h 1101942"/>
              <a:gd name="connsiteX35" fmla="*/ 3966207 w 4879771"/>
              <a:gd name="connsiteY35" fmla="*/ 136098 h 1101942"/>
              <a:gd name="connsiteX36" fmla="*/ 4055335 w 4879771"/>
              <a:gd name="connsiteY36" fmla="*/ 481434 h 1101942"/>
              <a:gd name="connsiteX37" fmla="*/ 4144463 w 4879771"/>
              <a:gd name="connsiteY37" fmla="*/ 69258 h 1101942"/>
              <a:gd name="connsiteX38" fmla="*/ 4244732 w 4879771"/>
              <a:gd name="connsiteY38" fmla="*/ 993870 h 1101942"/>
              <a:gd name="connsiteX39" fmla="*/ 4300437 w 4879771"/>
              <a:gd name="connsiteY39" fmla="*/ 80398 h 1101942"/>
              <a:gd name="connsiteX40" fmla="*/ 4445271 w 4879771"/>
              <a:gd name="connsiteY40" fmla="*/ 1016150 h 1101942"/>
              <a:gd name="connsiteX41" fmla="*/ 4489835 w 4879771"/>
              <a:gd name="connsiteY41" fmla="*/ 136098 h 1101942"/>
              <a:gd name="connsiteX42" fmla="*/ 4590104 w 4879771"/>
              <a:gd name="connsiteY42" fmla="*/ 960450 h 1101942"/>
              <a:gd name="connsiteX43" fmla="*/ 4679232 w 4879771"/>
              <a:gd name="connsiteY43" fmla="*/ 492574 h 1101942"/>
              <a:gd name="connsiteX44" fmla="*/ 4801784 w 4879771"/>
              <a:gd name="connsiteY44" fmla="*/ 737652 h 1101942"/>
              <a:gd name="connsiteX45" fmla="*/ 4879771 w 4879771"/>
              <a:gd name="connsiteY45" fmla="*/ 559414 h 110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879771" h="1101942">
                <a:moveTo>
                  <a:pt x="0" y="537134"/>
                </a:moveTo>
                <a:cubicBezTo>
                  <a:pt x="22282" y="397885"/>
                  <a:pt x="44564" y="258636"/>
                  <a:pt x="77987" y="303196"/>
                </a:cubicBezTo>
                <a:cubicBezTo>
                  <a:pt x="111410" y="347756"/>
                  <a:pt x="172686" y="795208"/>
                  <a:pt x="200539" y="804491"/>
                </a:cubicBezTo>
                <a:cubicBezTo>
                  <a:pt x="228392" y="813774"/>
                  <a:pt x="220964" y="370035"/>
                  <a:pt x="245103" y="358895"/>
                </a:cubicBezTo>
                <a:cubicBezTo>
                  <a:pt x="269242" y="347755"/>
                  <a:pt x="317520" y="733939"/>
                  <a:pt x="345372" y="737652"/>
                </a:cubicBezTo>
                <a:cubicBezTo>
                  <a:pt x="373224" y="741365"/>
                  <a:pt x="388079" y="392315"/>
                  <a:pt x="412218" y="381175"/>
                </a:cubicBezTo>
                <a:cubicBezTo>
                  <a:pt x="436357" y="370035"/>
                  <a:pt x="460495" y="663386"/>
                  <a:pt x="490205" y="670813"/>
                </a:cubicBezTo>
                <a:cubicBezTo>
                  <a:pt x="519915" y="678240"/>
                  <a:pt x="562622" y="416452"/>
                  <a:pt x="590475" y="425735"/>
                </a:cubicBezTo>
                <a:cubicBezTo>
                  <a:pt x="618328" y="435018"/>
                  <a:pt x="635039" y="776641"/>
                  <a:pt x="657321" y="726512"/>
                </a:cubicBezTo>
                <a:cubicBezTo>
                  <a:pt x="679603" y="676383"/>
                  <a:pt x="694458" y="78542"/>
                  <a:pt x="724167" y="124958"/>
                </a:cubicBezTo>
                <a:cubicBezTo>
                  <a:pt x="753876" y="171374"/>
                  <a:pt x="802154" y="954880"/>
                  <a:pt x="835577" y="1005010"/>
                </a:cubicBezTo>
                <a:cubicBezTo>
                  <a:pt x="869000" y="1055140"/>
                  <a:pt x="869000" y="429448"/>
                  <a:pt x="924705" y="425735"/>
                </a:cubicBezTo>
                <a:cubicBezTo>
                  <a:pt x="980410" y="422022"/>
                  <a:pt x="1106676" y="1023576"/>
                  <a:pt x="1169808" y="982730"/>
                </a:cubicBezTo>
                <a:cubicBezTo>
                  <a:pt x="1232940" y="941884"/>
                  <a:pt x="1262650" y="234500"/>
                  <a:pt x="1303500" y="180657"/>
                </a:cubicBezTo>
                <a:cubicBezTo>
                  <a:pt x="1344351" y="126814"/>
                  <a:pt x="1374061" y="631823"/>
                  <a:pt x="1414911" y="659673"/>
                </a:cubicBezTo>
                <a:cubicBezTo>
                  <a:pt x="1455761" y="687523"/>
                  <a:pt x="1500325" y="336616"/>
                  <a:pt x="1548603" y="347756"/>
                </a:cubicBezTo>
                <a:cubicBezTo>
                  <a:pt x="1596881" y="358896"/>
                  <a:pt x="1667441" y="700519"/>
                  <a:pt x="1704578" y="726512"/>
                </a:cubicBezTo>
                <a:cubicBezTo>
                  <a:pt x="1741715" y="752505"/>
                  <a:pt x="1741715" y="442444"/>
                  <a:pt x="1771424" y="503714"/>
                </a:cubicBezTo>
                <a:cubicBezTo>
                  <a:pt x="1801133" y="564984"/>
                  <a:pt x="1838270" y="1177678"/>
                  <a:pt x="1882834" y="1094129"/>
                </a:cubicBezTo>
                <a:cubicBezTo>
                  <a:pt x="1927398" y="1010580"/>
                  <a:pt x="1990530" y="52548"/>
                  <a:pt x="2038808" y="2419"/>
                </a:cubicBezTo>
                <a:cubicBezTo>
                  <a:pt x="2087086" y="-47710"/>
                  <a:pt x="2139078" y="696806"/>
                  <a:pt x="2172501" y="793352"/>
                </a:cubicBezTo>
                <a:cubicBezTo>
                  <a:pt x="2205924" y="889898"/>
                  <a:pt x="2222636" y="590976"/>
                  <a:pt x="2239347" y="581693"/>
                </a:cubicBezTo>
                <a:cubicBezTo>
                  <a:pt x="2256058" y="572410"/>
                  <a:pt x="2256059" y="752505"/>
                  <a:pt x="2272770" y="737652"/>
                </a:cubicBezTo>
                <a:cubicBezTo>
                  <a:pt x="2289482" y="722799"/>
                  <a:pt x="2313620" y="492574"/>
                  <a:pt x="2339616" y="492574"/>
                </a:cubicBezTo>
                <a:cubicBezTo>
                  <a:pt x="2365612" y="492574"/>
                  <a:pt x="2402748" y="728369"/>
                  <a:pt x="2428744" y="737652"/>
                </a:cubicBezTo>
                <a:cubicBezTo>
                  <a:pt x="2454740" y="746935"/>
                  <a:pt x="2475166" y="551987"/>
                  <a:pt x="2495591" y="548274"/>
                </a:cubicBezTo>
                <a:cubicBezTo>
                  <a:pt x="2516016" y="544561"/>
                  <a:pt x="2523444" y="752505"/>
                  <a:pt x="2551296" y="715372"/>
                </a:cubicBezTo>
                <a:cubicBezTo>
                  <a:pt x="2579148" y="678239"/>
                  <a:pt x="2621856" y="310623"/>
                  <a:pt x="2662706" y="325476"/>
                </a:cubicBezTo>
                <a:cubicBezTo>
                  <a:pt x="2703556" y="340329"/>
                  <a:pt x="2751834" y="800778"/>
                  <a:pt x="2796398" y="804491"/>
                </a:cubicBezTo>
                <a:cubicBezTo>
                  <a:pt x="2840962" y="808204"/>
                  <a:pt x="2870672" y="310623"/>
                  <a:pt x="2930091" y="347756"/>
                </a:cubicBezTo>
                <a:cubicBezTo>
                  <a:pt x="2989510" y="384889"/>
                  <a:pt x="3099063" y="984586"/>
                  <a:pt x="3152911" y="1027289"/>
                </a:cubicBezTo>
                <a:cubicBezTo>
                  <a:pt x="3206759" y="1069992"/>
                  <a:pt x="3219758" y="644819"/>
                  <a:pt x="3253181" y="603973"/>
                </a:cubicBezTo>
                <a:cubicBezTo>
                  <a:pt x="3286604" y="563127"/>
                  <a:pt x="3305172" y="806348"/>
                  <a:pt x="3353450" y="782212"/>
                </a:cubicBezTo>
                <a:cubicBezTo>
                  <a:pt x="3401728" y="758076"/>
                  <a:pt x="3477858" y="431305"/>
                  <a:pt x="3542847" y="459155"/>
                </a:cubicBezTo>
                <a:cubicBezTo>
                  <a:pt x="3607836" y="487005"/>
                  <a:pt x="3672826" y="1003153"/>
                  <a:pt x="3743386" y="949310"/>
                </a:cubicBezTo>
                <a:cubicBezTo>
                  <a:pt x="3813946" y="895467"/>
                  <a:pt x="3914216" y="214077"/>
                  <a:pt x="3966207" y="136098"/>
                </a:cubicBezTo>
                <a:cubicBezTo>
                  <a:pt x="4018198" y="58119"/>
                  <a:pt x="4025626" y="492574"/>
                  <a:pt x="4055335" y="481434"/>
                </a:cubicBezTo>
                <a:cubicBezTo>
                  <a:pt x="4085044" y="470294"/>
                  <a:pt x="4112897" y="-16148"/>
                  <a:pt x="4144463" y="69258"/>
                </a:cubicBezTo>
                <a:cubicBezTo>
                  <a:pt x="4176029" y="154664"/>
                  <a:pt x="4218736" y="992013"/>
                  <a:pt x="4244732" y="993870"/>
                </a:cubicBezTo>
                <a:cubicBezTo>
                  <a:pt x="4270728" y="995727"/>
                  <a:pt x="4267014" y="76685"/>
                  <a:pt x="4300437" y="80398"/>
                </a:cubicBezTo>
                <a:cubicBezTo>
                  <a:pt x="4333860" y="84111"/>
                  <a:pt x="4413705" y="1006867"/>
                  <a:pt x="4445271" y="1016150"/>
                </a:cubicBezTo>
                <a:cubicBezTo>
                  <a:pt x="4476837" y="1025433"/>
                  <a:pt x="4465696" y="145381"/>
                  <a:pt x="4489835" y="136098"/>
                </a:cubicBezTo>
                <a:cubicBezTo>
                  <a:pt x="4513974" y="126815"/>
                  <a:pt x="4558538" y="901037"/>
                  <a:pt x="4590104" y="960450"/>
                </a:cubicBezTo>
                <a:cubicBezTo>
                  <a:pt x="4621670" y="1019863"/>
                  <a:pt x="4643952" y="529707"/>
                  <a:pt x="4679232" y="492574"/>
                </a:cubicBezTo>
                <a:cubicBezTo>
                  <a:pt x="4714512" y="455441"/>
                  <a:pt x="4768361" y="726512"/>
                  <a:pt x="4801784" y="737652"/>
                </a:cubicBezTo>
                <a:cubicBezTo>
                  <a:pt x="4835207" y="748792"/>
                  <a:pt x="4879771" y="559414"/>
                  <a:pt x="4879771" y="55941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785E-6 2.452E-6 L -0.00243 0.195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9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52E-6 1.70528E-6 L -2.93852E-6 -0.1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" grpId="0" animBg="1"/>
      <p:bldP spid="19" grpId="1" animBg="1"/>
      <p:bldP spid="20" grpId="0" animBg="1"/>
      <p:bldP spid="21" grpId="0" animBg="1"/>
      <p:bldP spid="21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Connectivity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17935"/>
          </a:xfrm>
        </p:spPr>
        <p:txBody>
          <a:bodyPr/>
          <a:lstStyle/>
          <a:p>
            <a:r>
              <a:rPr lang="en-US" dirty="0"/>
              <a:t>How do spontaneous fluctuations in BOLD signal </a:t>
            </a:r>
            <a:r>
              <a:rPr lang="en-US" b="1" u="sng" dirty="0"/>
              <a:t>correlate</a:t>
            </a:r>
            <a:r>
              <a:rPr lang="en-US" dirty="0"/>
              <a:t> between brain regions?</a:t>
            </a:r>
          </a:p>
        </p:txBody>
      </p:sp>
      <p:pic>
        <p:nvPicPr>
          <p:cNvPr id="14" name="Picture 6" descr="The human brain is intrinsically organized into dynamic, anticorrelated  functional networks | PNAS">
            <a:extLst>
              <a:ext uri="{FF2B5EF4-FFF2-40B4-BE49-F238E27FC236}">
                <a16:creationId xmlns:a16="http://schemas.microsoft.com/office/drawing/2014/main" id="{EDEF28F1-138C-ED4B-8CC3-2A18E397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656" y="2599220"/>
            <a:ext cx="6036066" cy="42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0DF09F-B27D-4345-8C71-2A71CB3D87D5}"/>
              </a:ext>
            </a:extLst>
          </p:cNvPr>
          <p:cNvSpPr txBox="1"/>
          <p:nvPr/>
        </p:nvSpPr>
        <p:spPr>
          <a:xfrm>
            <a:off x="7600821" y="6488668"/>
            <a:ext cx="154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Fox et al. 2005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BA3D39B-5D04-9927-592D-15E8A562735B}"/>
              </a:ext>
            </a:extLst>
          </p:cNvPr>
          <p:cNvSpPr/>
          <p:nvPr/>
        </p:nvSpPr>
        <p:spPr>
          <a:xfrm>
            <a:off x="1258529" y="4414684"/>
            <a:ext cx="6784258" cy="2576051"/>
          </a:xfrm>
          <a:custGeom>
            <a:avLst/>
            <a:gdLst>
              <a:gd name="connsiteX0" fmla="*/ 1081548 w 6784258"/>
              <a:gd name="connsiteY0" fmla="*/ 137651 h 2576051"/>
              <a:gd name="connsiteX1" fmla="*/ 353961 w 6784258"/>
              <a:gd name="connsiteY1" fmla="*/ 0 h 2576051"/>
              <a:gd name="connsiteX2" fmla="*/ 0 w 6784258"/>
              <a:gd name="connsiteY2" fmla="*/ 1494503 h 2576051"/>
              <a:gd name="connsiteX3" fmla="*/ 176981 w 6784258"/>
              <a:gd name="connsiteY3" fmla="*/ 2359742 h 2576051"/>
              <a:gd name="connsiteX4" fmla="*/ 1504336 w 6784258"/>
              <a:gd name="connsiteY4" fmla="*/ 2576051 h 2576051"/>
              <a:gd name="connsiteX5" fmla="*/ 3913239 w 6784258"/>
              <a:gd name="connsiteY5" fmla="*/ 2281084 h 2576051"/>
              <a:gd name="connsiteX6" fmla="*/ 5850194 w 6784258"/>
              <a:gd name="connsiteY6" fmla="*/ 2212258 h 2576051"/>
              <a:gd name="connsiteX7" fmla="*/ 6784258 w 6784258"/>
              <a:gd name="connsiteY7" fmla="*/ 1779639 h 2576051"/>
              <a:gd name="connsiteX8" fmla="*/ 6597445 w 6784258"/>
              <a:gd name="connsiteY8" fmla="*/ 589935 h 2576051"/>
              <a:gd name="connsiteX9" fmla="*/ 5653548 w 6784258"/>
              <a:gd name="connsiteY9" fmla="*/ 206477 h 2576051"/>
              <a:gd name="connsiteX10" fmla="*/ 5161936 w 6784258"/>
              <a:gd name="connsiteY10" fmla="*/ 216310 h 2576051"/>
              <a:gd name="connsiteX11" fmla="*/ 4247536 w 6784258"/>
              <a:gd name="connsiteY11" fmla="*/ 422787 h 2576051"/>
              <a:gd name="connsiteX12" fmla="*/ 3765755 w 6784258"/>
              <a:gd name="connsiteY12" fmla="*/ 530942 h 2576051"/>
              <a:gd name="connsiteX13" fmla="*/ 3313471 w 6784258"/>
              <a:gd name="connsiteY13" fmla="*/ 412955 h 2576051"/>
              <a:gd name="connsiteX14" fmla="*/ 2605548 w 6784258"/>
              <a:gd name="connsiteY14" fmla="*/ 422787 h 2576051"/>
              <a:gd name="connsiteX15" fmla="*/ 2182761 w 6784258"/>
              <a:gd name="connsiteY15" fmla="*/ 265471 h 2576051"/>
              <a:gd name="connsiteX16" fmla="*/ 1347019 w 6784258"/>
              <a:gd name="connsiteY16" fmla="*/ 334297 h 2576051"/>
              <a:gd name="connsiteX17" fmla="*/ 1081548 w 6784258"/>
              <a:gd name="connsiteY17" fmla="*/ 137651 h 257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84258" h="2576051">
                <a:moveTo>
                  <a:pt x="1081548" y="137651"/>
                </a:moveTo>
                <a:lnTo>
                  <a:pt x="353961" y="0"/>
                </a:lnTo>
                <a:lnTo>
                  <a:pt x="0" y="1494503"/>
                </a:lnTo>
                <a:lnTo>
                  <a:pt x="176981" y="2359742"/>
                </a:lnTo>
                <a:lnTo>
                  <a:pt x="1504336" y="2576051"/>
                </a:lnTo>
                <a:lnTo>
                  <a:pt x="3913239" y="2281084"/>
                </a:lnTo>
                <a:lnTo>
                  <a:pt x="5850194" y="2212258"/>
                </a:lnTo>
                <a:lnTo>
                  <a:pt x="6784258" y="1779639"/>
                </a:lnTo>
                <a:lnTo>
                  <a:pt x="6597445" y="589935"/>
                </a:lnTo>
                <a:lnTo>
                  <a:pt x="5653548" y="206477"/>
                </a:lnTo>
                <a:lnTo>
                  <a:pt x="5161936" y="216310"/>
                </a:lnTo>
                <a:lnTo>
                  <a:pt x="4247536" y="422787"/>
                </a:lnTo>
                <a:lnTo>
                  <a:pt x="3765755" y="530942"/>
                </a:lnTo>
                <a:lnTo>
                  <a:pt x="3313471" y="412955"/>
                </a:lnTo>
                <a:lnTo>
                  <a:pt x="2605548" y="422787"/>
                </a:lnTo>
                <a:lnTo>
                  <a:pt x="2182761" y="265471"/>
                </a:lnTo>
                <a:lnTo>
                  <a:pt x="1347019" y="334297"/>
                </a:lnTo>
                <a:lnTo>
                  <a:pt x="1081548" y="137651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6B893-5DC5-C1D0-7EC9-98ECDDA79460}"/>
              </a:ext>
            </a:extLst>
          </p:cNvPr>
          <p:cNvSpPr/>
          <p:nvPr/>
        </p:nvSpPr>
        <p:spPr>
          <a:xfrm>
            <a:off x="6882581" y="4237703"/>
            <a:ext cx="602141" cy="2949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4FF24D-E2A7-80F1-CF43-6F588D4C01CA}"/>
              </a:ext>
            </a:extLst>
          </p:cNvPr>
          <p:cNvSpPr/>
          <p:nvPr/>
        </p:nvSpPr>
        <p:spPr>
          <a:xfrm>
            <a:off x="3770672" y="2747632"/>
            <a:ext cx="602141" cy="2949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7075D1-252F-4B6C-07BA-9B35FD04CF8B}"/>
              </a:ext>
            </a:extLst>
          </p:cNvPr>
          <p:cNvSpPr txBox="1"/>
          <p:nvPr/>
        </p:nvSpPr>
        <p:spPr>
          <a:xfrm>
            <a:off x="4092460" y="2599220"/>
            <a:ext cx="15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(SEED REGION)</a:t>
            </a:r>
          </a:p>
        </p:txBody>
      </p:sp>
    </p:spTree>
    <p:extLst>
      <p:ext uri="{BB962C8B-B14F-4D97-AF65-F5344CB8AC3E}">
        <p14:creationId xmlns:p14="http://schemas.microsoft.com/office/powerpoint/2010/main" val="24409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5F7EF-605F-DCBB-98B0-15F1237DAF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86" y="5075033"/>
            <a:ext cx="4270317" cy="3565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368E6-A944-139E-903B-A81A5A2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Resting-State Functional Connectivity Study of Music Therapy for Autistic Children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B529D-2A25-4A0D-CCBD-E0AAB486E17E}"/>
              </a:ext>
            </a:extLst>
          </p:cNvPr>
          <p:cNvSpPr txBox="1"/>
          <p:nvPr/>
        </p:nvSpPr>
        <p:spPr>
          <a:xfrm>
            <a:off x="7272526" y="6488668"/>
            <a:ext cx="187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Sharda et al.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6B67DC-56F9-9F81-DDE2-799C8AD5F6D4}"/>
              </a:ext>
            </a:extLst>
          </p:cNvPr>
          <p:cNvGrpSpPr/>
          <p:nvPr/>
        </p:nvGrpSpPr>
        <p:grpSpPr>
          <a:xfrm>
            <a:off x="243068" y="1997686"/>
            <a:ext cx="8400167" cy="2862627"/>
            <a:chOff x="243068" y="1997686"/>
            <a:chExt cx="8400167" cy="28626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30F751-AAE8-9146-BE28-7311724E7E6C}"/>
                </a:ext>
              </a:extLst>
            </p:cNvPr>
            <p:cNvGrpSpPr/>
            <p:nvPr/>
          </p:nvGrpSpPr>
          <p:grpSpPr>
            <a:xfrm>
              <a:off x="243068" y="1997686"/>
              <a:ext cx="8400167" cy="2862627"/>
              <a:chOff x="1300758" y="3689515"/>
              <a:chExt cx="7299232" cy="24874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678B79-0376-EE62-F1F0-E05783849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0758" y="3893405"/>
                <a:ext cx="7299232" cy="228355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21E604B-DE14-9B30-E006-B835CFD14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0758" y="3689515"/>
                <a:ext cx="7299232" cy="203889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7EF2A9-C06D-180D-DFEB-BC1BA8FD7757}"/>
                </a:ext>
              </a:extLst>
            </p:cNvPr>
            <p:cNvSpPr/>
            <p:nvPr/>
          </p:nvSpPr>
          <p:spPr>
            <a:xfrm>
              <a:off x="3102015" y="2372810"/>
              <a:ext cx="266218" cy="2314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163965-D83E-F559-2BE1-7C1DBDC2975A}"/>
                </a:ext>
              </a:extLst>
            </p:cNvPr>
            <p:cNvSpPr/>
            <p:nvPr/>
          </p:nvSpPr>
          <p:spPr>
            <a:xfrm>
              <a:off x="3451184" y="2372810"/>
              <a:ext cx="266218" cy="23149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666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Connectivity Networks</a:t>
            </a:r>
          </a:p>
        </p:txBody>
      </p:sp>
      <p:pic>
        <p:nvPicPr>
          <p:cNvPr id="7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125" y="1537306"/>
            <a:ext cx="64516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4152" y="6488668"/>
            <a:ext cx="162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Yeo, et al. 2011</a:t>
            </a:r>
          </a:p>
        </p:txBody>
      </p:sp>
    </p:spTree>
    <p:extLst>
      <p:ext uri="{BB962C8B-B14F-4D97-AF65-F5344CB8AC3E}">
        <p14:creationId xmlns:p14="http://schemas.microsoft.com/office/powerpoint/2010/main" val="27129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34E2-4F2A-9346-8F31-8551CCD0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Functional Connectivity Networks</a:t>
            </a:r>
          </a:p>
        </p:txBody>
      </p:sp>
      <p:pic>
        <p:nvPicPr>
          <p:cNvPr id="2052" name="Picture 4" descr="2011 Neuron bigbrain - Jonathan Power">
            <a:extLst>
              <a:ext uri="{FF2B5EF4-FFF2-40B4-BE49-F238E27FC236}">
                <a16:creationId xmlns:a16="http://schemas.microsoft.com/office/drawing/2014/main" id="{6D85EE23-347F-FF4D-A503-FDFB5413B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038" y="3806574"/>
            <a:ext cx="3369924" cy="25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77B3DC-B5F3-134C-9604-5034ED6189FA}"/>
              </a:ext>
            </a:extLst>
          </p:cNvPr>
          <p:cNvSpPr txBox="1"/>
          <p:nvPr/>
        </p:nvSpPr>
        <p:spPr>
          <a:xfrm>
            <a:off x="6290512" y="5964685"/>
            <a:ext cx="181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et al. 2011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1EBB8-4DE1-9643-A279-3C6E6BA6E189}"/>
              </a:ext>
            </a:extLst>
          </p:cNvPr>
          <p:cNvSpPr txBox="1"/>
          <p:nvPr/>
        </p:nvSpPr>
        <p:spPr>
          <a:xfrm>
            <a:off x="7294150" y="3181221"/>
            <a:ext cx="155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Yeo et al. 2011</a:t>
            </a:r>
          </a:p>
        </p:txBody>
      </p:sp>
      <p:pic>
        <p:nvPicPr>
          <p:cNvPr id="2054" name="Picture 6" descr="Functional Connectivity | University of Utah">
            <a:extLst>
              <a:ext uri="{FF2B5EF4-FFF2-40B4-BE49-F238E27FC236}">
                <a16:creationId xmlns:a16="http://schemas.microsoft.com/office/drawing/2014/main" id="{8B592F40-A560-0C40-8F5E-26081AEF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808" y="1627573"/>
            <a:ext cx="5254383" cy="18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989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5FAA-7FBA-0F4A-9E73-263ADA50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1456"/>
            <a:ext cx="7886700" cy="1325563"/>
          </a:xfrm>
        </p:spPr>
        <p:txBody>
          <a:bodyPr/>
          <a:lstStyle/>
          <a:p>
            <a:r>
              <a:rPr lang="en-US" dirty="0"/>
              <a:t>Default Mode Network Function</a:t>
            </a:r>
          </a:p>
        </p:txBody>
      </p:sp>
      <p:sp>
        <p:nvSpPr>
          <p:cNvPr id="4" name="AutoShape 2" descr="image">
            <a:extLst>
              <a:ext uri="{FF2B5EF4-FFF2-40B4-BE49-F238E27FC236}">
                <a16:creationId xmlns:a16="http://schemas.microsoft.com/office/drawing/2014/main" id="{87F75AA8-B4E2-B54A-9F18-E82E40869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57946-3A7E-7E4E-905A-EC27DEB75B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273" y="2559883"/>
            <a:ext cx="2896858" cy="1113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EBF49-5229-6B40-AE89-0B0FF8EC94B5}"/>
              </a:ext>
            </a:extLst>
          </p:cNvPr>
          <p:cNvSpPr txBox="1"/>
          <p:nvPr/>
        </p:nvSpPr>
        <p:spPr>
          <a:xfrm>
            <a:off x="6990702" y="3749950"/>
            <a:ext cx="144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Morin et al.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8518A-A660-3149-A933-2823486DC94C}"/>
              </a:ext>
            </a:extLst>
          </p:cNvPr>
          <p:cNvSpPr txBox="1"/>
          <p:nvPr/>
        </p:nvSpPr>
        <p:spPr>
          <a:xfrm>
            <a:off x="4959585" y="2076258"/>
            <a:ext cx="418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Deactivated</a:t>
            </a:r>
            <a:r>
              <a:rPr lang="en-US" dirty="0"/>
              <a:t> During Visuospatial Reasoning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35B65A-C6CC-CE41-8A94-D0E5FDC5EE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74" y="2683948"/>
            <a:ext cx="1354409" cy="101368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F29389-0DFC-2041-A463-A8BDF91E531E}"/>
              </a:ext>
            </a:extLst>
          </p:cNvPr>
          <p:cNvGrpSpPr/>
          <p:nvPr/>
        </p:nvGrpSpPr>
        <p:grpSpPr>
          <a:xfrm>
            <a:off x="2064455" y="2662934"/>
            <a:ext cx="2563681" cy="1260419"/>
            <a:chOff x="111997" y="3581400"/>
            <a:chExt cx="3104002" cy="15260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6FF08C-B723-9B42-8F76-A63A83F0F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5348" y="3976275"/>
              <a:ext cx="475434" cy="7860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D1D092-EE9D-A240-9651-F8618FA26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427" y="3660507"/>
              <a:ext cx="228186" cy="10446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E233BF-A59B-764F-A2B2-8FFB8A067AD4}"/>
                </a:ext>
              </a:extLst>
            </p:cNvPr>
            <p:cNvSpPr txBox="1"/>
            <p:nvPr/>
          </p:nvSpPr>
          <p:spPr>
            <a:xfrm>
              <a:off x="353475" y="3581400"/>
              <a:ext cx="2862524" cy="40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Autobiographical Memory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87C34-E529-3E4F-865B-A89C583AADA0}"/>
                </a:ext>
              </a:extLst>
            </p:cNvPr>
            <p:cNvSpPr txBox="1"/>
            <p:nvPr/>
          </p:nvSpPr>
          <p:spPr>
            <a:xfrm>
              <a:off x="353475" y="3837609"/>
              <a:ext cx="1297499" cy="40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Navigation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E6B064-9CBA-F047-BD54-F28D1D7F54C7}"/>
                </a:ext>
              </a:extLst>
            </p:cNvPr>
            <p:cNvSpPr txBox="1"/>
            <p:nvPr/>
          </p:nvSpPr>
          <p:spPr>
            <a:xfrm>
              <a:off x="353475" y="4091108"/>
              <a:ext cx="1779451" cy="40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Theory of Mind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A091C0-DC5B-E94A-A067-7AF4B7F69A18}"/>
                </a:ext>
              </a:extLst>
            </p:cNvPr>
            <p:cNvSpPr txBox="1"/>
            <p:nvPr/>
          </p:nvSpPr>
          <p:spPr>
            <a:xfrm>
              <a:off x="353473" y="4335789"/>
              <a:ext cx="1532109" cy="40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Resting State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59BCBD-E575-5A44-861B-D700D05F275D}"/>
                </a:ext>
              </a:extLst>
            </p:cNvPr>
            <p:cNvSpPr txBox="1"/>
            <p:nvPr/>
          </p:nvSpPr>
          <p:spPr>
            <a:xfrm>
              <a:off x="111997" y="4697557"/>
              <a:ext cx="2039525" cy="40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Spreng</a:t>
              </a:r>
              <a:r>
                <a:rPr lang="en-US" sz="1600" dirty="0"/>
                <a:t> et al. 2008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188476E3-6389-904D-A23F-E42298C42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933" y="4630014"/>
            <a:ext cx="2536932" cy="163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216D93-FEC2-F44E-B9FC-2B818FC86A58}"/>
              </a:ext>
            </a:extLst>
          </p:cNvPr>
          <p:cNvSpPr txBox="1"/>
          <p:nvPr/>
        </p:nvSpPr>
        <p:spPr>
          <a:xfrm>
            <a:off x="344474" y="2193118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EA102"/>
                </a:solidFill>
              </a:rPr>
              <a:t>Activated</a:t>
            </a:r>
            <a:r>
              <a:rPr lang="en-US" dirty="0"/>
              <a:t> During…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1C10D8-8165-244D-80DC-9A435DD5E17D}"/>
              </a:ext>
            </a:extLst>
          </p:cNvPr>
          <p:cNvSpPr txBox="1"/>
          <p:nvPr/>
        </p:nvSpPr>
        <p:spPr>
          <a:xfrm>
            <a:off x="229853" y="4190976"/>
            <a:ext cx="407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EA102"/>
                </a:solidFill>
              </a:rPr>
              <a:t>Activated</a:t>
            </a:r>
            <a:r>
              <a:rPr lang="en-US" dirty="0"/>
              <a:t> During Self-Referential Thinking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8CB6B-C892-0649-8783-C816F9CF8846}"/>
              </a:ext>
            </a:extLst>
          </p:cNvPr>
          <p:cNvSpPr txBox="1"/>
          <p:nvPr/>
        </p:nvSpPr>
        <p:spPr>
          <a:xfrm>
            <a:off x="926590" y="6335868"/>
            <a:ext cx="272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Andrews-Hanna et al. 2010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E5E1816-F5A1-B140-96B4-C0AA1F86C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9769" y="4560308"/>
            <a:ext cx="2536932" cy="19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3D51AE-A7AA-5E45-AFF9-555021829D4D}"/>
              </a:ext>
            </a:extLst>
          </p:cNvPr>
          <p:cNvSpPr txBox="1"/>
          <p:nvPr/>
        </p:nvSpPr>
        <p:spPr>
          <a:xfrm>
            <a:off x="5235448" y="4134318"/>
            <a:ext cx="367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Deactivated</a:t>
            </a:r>
            <a:r>
              <a:rPr lang="en-US" dirty="0"/>
              <a:t> During Working Memory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18636E-A064-084B-AD48-311C80726AC9}"/>
              </a:ext>
            </a:extLst>
          </p:cNvPr>
          <p:cNvSpPr txBox="1"/>
          <p:nvPr/>
        </p:nvSpPr>
        <p:spPr>
          <a:xfrm>
            <a:off x="7374653" y="6449718"/>
            <a:ext cx="1315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Cole et al. 2012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33869-8C12-304F-9FF3-8D307C820802}"/>
              </a:ext>
            </a:extLst>
          </p:cNvPr>
          <p:cNvSpPr txBox="1"/>
          <p:nvPr/>
        </p:nvSpPr>
        <p:spPr>
          <a:xfrm>
            <a:off x="621816" y="1437837"/>
            <a:ext cx="3580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EA102"/>
                </a:solidFill>
              </a:rPr>
              <a:t>INTERNAL PROCESSING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47C8C0-C518-784F-B27C-685F2DA29049}"/>
              </a:ext>
            </a:extLst>
          </p:cNvPr>
          <p:cNvSpPr txBox="1"/>
          <p:nvPr/>
        </p:nvSpPr>
        <p:spPr>
          <a:xfrm>
            <a:off x="5134333" y="1440726"/>
            <a:ext cx="3619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EXTERNAL PROCESSING</a:t>
            </a:r>
          </a:p>
        </p:txBody>
      </p:sp>
    </p:spTree>
    <p:extLst>
      <p:ext uri="{BB962C8B-B14F-4D97-AF65-F5344CB8AC3E}">
        <p14:creationId xmlns:p14="http://schemas.microsoft.com/office/powerpoint/2010/main" val="5962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8" grpId="0"/>
      <p:bldP spid="19" grpId="0"/>
      <p:bldP spid="20" grpId="0"/>
      <p:bldP spid="24" grpId="0"/>
      <p:bldP spid="25" grpId="0"/>
      <p:bldP spid="26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MRI Work?</a:t>
            </a:r>
          </a:p>
        </p:txBody>
      </p:sp>
      <p:pic>
        <p:nvPicPr>
          <p:cNvPr id="4" name="Picture 3" descr="mri-sc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2070425"/>
            <a:ext cx="5072925" cy="3902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60" y="1784528"/>
            <a:ext cx="3401296" cy="211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59" y="4021550"/>
            <a:ext cx="3400273" cy="22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36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22E3-86F8-D510-FF25-5A27F3CF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Energy Use in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434E0-525A-027B-40A7-44470FED0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4335"/>
            <a:ext cx="5005234" cy="507344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brain is 2% of your body weight, but uses 20% of your body’s energy use</a:t>
            </a:r>
          </a:p>
          <a:p>
            <a:r>
              <a:rPr lang="en-US" dirty="0"/>
              <a:t>The brain uses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/>
              <a:t>17-20 Watts of energy (a typical light bulb uses about 60 W) </a:t>
            </a:r>
            <a:r>
              <a:rPr lang="en-US" sz="1800" dirty="0"/>
              <a:t>(</a:t>
            </a:r>
            <a:r>
              <a:rPr lang="en-US" sz="1800" b="0" i="0" dirty="0">
                <a:effectLst/>
                <a:latin typeface="Open Sans" panose="020F0502020204030204" pitchFamily="34" charset="0"/>
              </a:rPr>
              <a:t>Balasubramanian 2021, </a:t>
            </a:r>
            <a:r>
              <a:rPr lang="en-US" sz="1800" b="0" i="1" dirty="0">
                <a:effectLst/>
                <a:latin typeface="Open Sans" panose="020F0502020204030204" pitchFamily="34" charset="0"/>
              </a:rPr>
              <a:t>PNAS)</a:t>
            </a:r>
            <a:endParaRPr lang="en-US" sz="1800" dirty="0"/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/>
              <a:t>9W is lost to heat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/>
              <a:t>3W used by cortical gray matter (&gt;80% of this is used to send signals between neurons)</a:t>
            </a:r>
          </a:p>
          <a:p>
            <a:pPr lvl="1"/>
            <a:r>
              <a:rPr lang="en-US" dirty="0"/>
              <a:t>Remainder powers the rest of the brain</a:t>
            </a:r>
          </a:p>
          <a:p>
            <a:r>
              <a:rPr lang="en-US" dirty="0"/>
              <a:t>Is the brain’s energy use greater during a mental task compared to rest?</a:t>
            </a:r>
          </a:p>
          <a:p>
            <a:pPr lvl="1"/>
            <a:r>
              <a:rPr lang="en-US" dirty="0"/>
              <a:t>Maybe, but probably only a little…</a:t>
            </a:r>
          </a:p>
          <a:p>
            <a:pPr lvl="1"/>
            <a:r>
              <a:rPr lang="en-US" dirty="0"/>
              <a:t>Brain activity across regions is typically balanced by deactivations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CB017-58EE-6292-63E5-C6BDC41C2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737" y="4683930"/>
            <a:ext cx="2896858" cy="1113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17C12-4F74-98F1-4EE1-AEEBC2444BDB}"/>
              </a:ext>
            </a:extLst>
          </p:cNvPr>
          <p:cNvSpPr txBox="1"/>
          <p:nvPr/>
        </p:nvSpPr>
        <p:spPr>
          <a:xfrm>
            <a:off x="7315166" y="5873997"/>
            <a:ext cx="1440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Morin et al. 2022</a:t>
            </a:r>
          </a:p>
        </p:txBody>
      </p:sp>
    </p:spTree>
    <p:extLst>
      <p:ext uri="{BB962C8B-B14F-4D97-AF65-F5344CB8AC3E}">
        <p14:creationId xmlns:p14="http://schemas.microsoft.com/office/powerpoint/2010/main" val="37796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8330-9950-4F4F-9772-4E69F5B2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16850" cy="1946274"/>
          </a:xfrm>
        </p:spPr>
        <p:txBody>
          <a:bodyPr>
            <a:normAutofit/>
          </a:bodyPr>
          <a:lstStyle/>
          <a:p>
            <a:r>
              <a:rPr lang="en-US" dirty="0"/>
              <a:t>Tau Tangles Spread Through the Default Mode Network in Alzheimer’s Disease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C4D3FCBE-E671-1042-B296-27593A4E5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2798" y="3249473"/>
            <a:ext cx="811816" cy="24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E57CA-AFAE-EE48-B2D5-F5EB44B0A221}"/>
              </a:ext>
            </a:extLst>
          </p:cNvPr>
          <p:cNvSpPr txBox="1"/>
          <p:nvPr/>
        </p:nvSpPr>
        <p:spPr>
          <a:xfrm>
            <a:off x="106358" y="2867441"/>
            <a:ext cx="429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Spread of Tau Tangles in Alzheimer’s Patient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7F1C7-D51D-904C-ABF4-2ABEE138B737}"/>
              </a:ext>
            </a:extLst>
          </p:cNvPr>
          <p:cNvSpPr txBox="1"/>
          <p:nvPr/>
        </p:nvSpPr>
        <p:spPr>
          <a:xfrm>
            <a:off x="1740110" y="5767805"/>
            <a:ext cx="195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Mueller et al. 2020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34811361-C5DB-D642-8EDC-05BD98E5F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435" y="3249473"/>
            <a:ext cx="2352981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0D771B6-4F88-B94C-9FC7-8BCA96A81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58" y="5433873"/>
            <a:ext cx="3731748" cy="2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au tracer uptake patterns resemble ex vivo Braak stages. A. Schematic display of Braak stages in the development of Alzheimer's disease-associated tau pathology based on post mortem data. Reprinted from &quot;Stages of the Pathologic Process in Alzheimer Disease: Age Categories From 1 to 100 Years,&quot; (Braak et al., 2011). Copyright 2011 by Oxford University Press B. Voxel-wise two-sample t-tests on Flortaucipir SUVR images between subjects assigned to contiguous tau-PET based Braak stages. Results are Family-Wise Error (FWE) corrected at voxel level (p voxel &lt; 0.05, k &gt; 100). Individuals included cognitively normal adults and AD patients. See (Maass et al., 2017) for more information.">
            <a:extLst>
              <a:ext uri="{FF2B5EF4-FFF2-40B4-BE49-F238E27FC236}">
                <a16:creationId xmlns:a16="http://schemas.microsoft.com/office/drawing/2014/main" id="{4B4EFA75-278A-B74F-9C4C-C3332653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616" y="3151812"/>
            <a:ext cx="4419600" cy="252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8B53D3-AC26-A847-A9EC-930E3BA910B6}"/>
              </a:ext>
            </a:extLst>
          </p:cNvPr>
          <p:cNvSpPr txBox="1"/>
          <p:nvPr/>
        </p:nvSpPr>
        <p:spPr>
          <a:xfrm>
            <a:off x="7331383" y="5817002"/>
            <a:ext cx="177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Schöll</a:t>
            </a:r>
            <a:r>
              <a:rPr lang="en-US" dirty="0"/>
              <a:t> et al.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4A7AA-6B6B-FE49-8703-96F0B2CF430C}"/>
              </a:ext>
            </a:extLst>
          </p:cNvPr>
          <p:cNvSpPr txBox="1"/>
          <p:nvPr/>
        </p:nvSpPr>
        <p:spPr>
          <a:xfrm>
            <a:off x="4932882" y="2682775"/>
            <a:ext cx="96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5D3810-B377-AF42-812F-FEC6FA358156}"/>
              </a:ext>
            </a:extLst>
          </p:cNvPr>
          <p:cNvSpPr txBox="1"/>
          <p:nvPr/>
        </p:nvSpPr>
        <p:spPr>
          <a:xfrm>
            <a:off x="7955482" y="2682775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AD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0BD22F-20D0-3C4C-95AD-64D5A39BE27E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5902378" y="2867441"/>
            <a:ext cx="20531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Four Ways to Look at fMRI Data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Representational Similarity Analysis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b="1" dirty="0"/>
              <a:t>A Brief Overview of PET Imaging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4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4948">
            <a:off x="4920407" y="766519"/>
            <a:ext cx="3635211" cy="3635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Positron Emission Tomography (PET)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4682" cy="4525963"/>
          </a:xfrm>
        </p:spPr>
        <p:txBody>
          <a:bodyPr>
            <a:normAutofit/>
          </a:bodyPr>
          <a:lstStyle/>
          <a:p>
            <a:r>
              <a:rPr lang="en-US" dirty="0"/>
              <a:t>Temporal Resolution: Hours to Days (sometimes minutes)</a:t>
            </a:r>
          </a:p>
          <a:p>
            <a:r>
              <a:rPr lang="en-US" dirty="0"/>
              <a:t>Spatial Resolution: </a:t>
            </a:r>
            <a:r>
              <a:rPr lang="en-US" dirty="0">
                <a:latin typeface="Arial"/>
                <a:cs typeface="Arial"/>
              </a:rPr>
              <a:t>~</a:t>
            </a:r>
            <a:r>
              <a:rPr lang="en-US" dirty="0"/>
              <a:t>2mm</a:t>
            </a:r>
            <a:r>
              <a:rPr lang="en-US" baseline="30000" dirty="0"/>
              <a:t>3</a:t>
            </a:r>
            <a:r>
              <a:rPr lang="en-US" dirty="0"/>
              <a:t> (at best)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5696" y="3986206"/>
            <a:ext cx="3891104" cy="2139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121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Emission Tomography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=yrTy03O0gWw (4 min video - UCL)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=oySvkmezdo0 (1 min video </a:t>
            </a:r>
            <a:r>
              <a:rPr lang="mr-IN" dirty="0"/>
              <a:t>–</a:t>
            </a:r>
            <a:r>
              <a:rPr lang="en-US" dirty="0"/>
              <a:t> no sound)</a:t>
            </a:r>
          </a:p>
        </p:txBody>
      </p:sp>
      <p:pic>
        <p:nvPicPr>
          <p:cNvPr id="6" name="PET Scan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24" y="1284940"/>
            <a:ext cx="8597570" cy="48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Radiotracers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 “Tag” a chemical with a radioactive isotope</a:t>
            </a:r>
          </a:p>
          <a:p>
            <a:pPr marL="400050" lvl="1" indent="0">
              <a:buNone/>
            </a:pPr>
            <a:r>
              <a:rPr lang="en-US" dirty="0"/>
              <a:t>For example, </a:t>
            </a:r>
            <a:r>
              <a:rPr lang="en-US" dirty="0" err="1"/>
              <a:t>flourodeoxyglucose</a:t>
            </a:r>
            <a:r>
              <a:rPr lang="en-US" dirty="0"/>
              <a:t> or FDG is just glucose (sugar) with an [</a:t>
            </a:r>
            <a:r>
              <a:rPr lang="en-US" baseline="30000" dirty="0"/>
              <a:t>18</a:t>
            </a:r>
            <a:r>
              <a:rPr lang="en-US" dirty="0"/>
              <a:t>F] tag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292288"/>
            <a:ext cx="6350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922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Applications for Neuroscience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FDG Imaging (Cancer &amp; Neurology)</a:t>
            </a:r>
          </a:p>
          <a:p>
            <a:r>
              <a:rPr lang="en-US" dirty="0"/>
              <a:t>Dopamine Imaging</a:t>
            </a:r>
          </a:p>
          <a:p>
            <a:r>
              <a:rPr lang="en-US" dirty="0"/>
              <a:t>Opioid Imaging</a:t>
            </a:r>
          </a:p>
          <a:p>
            <a:r>
              <a:rPr lang="en-US" dirty="0"/>
              <a:t>Amyloid &amp; Tau Imaging (Alzheimer’s)</a:t>
            </a:r>
          </a:p>
          <a:p>
            <a:r>
              <a:rPr lang="en-US" dirty="0"/>
              <a:t>Imaging </a:t>
            </a:r>
            <a:r>
              <a:rPr lang="en-US" dirty="0" err="1"/>
              <a:t>Neuroinflamation</a:t>
            </a:r>
            <a:r>
              <a:rPr lang="en-US" dirty="0"/>
              <a:t> &amp; Microglia</a:t>
            </a:r>
          </a:p>
          <a:p>
            <a:r>
              <a:rPr lang="en-US" dirty="0"/>
              <a:t>HDAC (epigenetic) imaging</a:t>
            </a:r>
          </a:p>
          <a:p>
            <a:r>
              <a:rPr lang="en-US" dirty="0"/>
              <a:t>And Many More!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23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DE8C88-7C6D-3C8A-5E4D-7A5B88789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126" y="1905588"/>
            <a:ext cx="4435566" cy="3823764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3167529" y="2375647"/>
            <a:ext cx="1090706" cy="2883646"/>
          </a:xfrm>
          <a:prstGeom prst="rightBrace">
            <a:avLst>
              <a:gd name="adj1" fmla="val 1484"/>
              <a:gd name="adj2" fmla="val 50000"/>
            </a:avLst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>
            <a:off x="4258235" y="3817470"/>
            <a:ext cx="567765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MR/PET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F56A6C-9B9F-96A8-2C99-698FD5949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05" y="4119374"/>
            <a:ext cx="2924624" cy="2502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9E730-91CC-6FA4-B6EF-D933DAE35C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49250" y="1487534"/>
            <a:ext cx="2938388" cy="25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228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6507A1-14BE-D4A7-059C-DB349A4104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664" y="4380687"/>
            <a:ext cx="2217866" cy="1730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75CC6-6C19-EE89-CF72-50613F5E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79 year old Participant from the Brandeis Aging Brain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1E6D7-1CA7-B7B6-2B57-5695ABA16CF0}"/>
              </a:ext>
            </a:extLst>
          </p:cNvPr>
          <p:cNvSpPr txBox="1"/>
          <p:nvPr/>
        </p:nvSpPr>
        <p:spPr>
          <a:xfrm>
            <a:off x="4591584" y="3591935"/>
            <a:ext cx="3923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baseline="30000" dirty="0"/>
              <a:t>11</a:t>
            </a:r>
            <a:r>
              <a:rPr lang="en-US" dirty="0"/>
              <a:t>C]Raclopride PET Scan</a:t>
            </a:r>
          </a:p>
          <a:p>
            <a:pPr algn="ctr"/>
            <a:r>
              <a:rPr lang="en-US" dirty="0"/>
              <a:t>(Measures Dopamine Receptor Density)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1D3347-BF40-0C1F-80D3-26A3C4B7A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26" y="1864299"/>
            <a:ext cx="2109424" cy="1593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4EDEB0-57B0-C864-01E4-DDA32FDEACFB}"/>
              </a:ext>
            </a:extLst>
          </p:cNvPr>
          <p:cNvSpPr txBox="1"/>
          <p:nvPr/>
        </p:nvSpPr>
        <p:spPr>
          <a:xfrm>
            <a:off x="655552" y="3563310"/>
            <a:ext cx="235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baseline="30000" dirty="0"/>
              <a:t>18</a:t>
            </a:r>
            <a:r>
              <a:rPr lang="en-US" dirty="0"/>
              <a:t>F]MK6240 PET Scan</a:t>
            </a:r>
          </a:p>
          <a:p>
            <a:pPr algn="ctr"/>
            <a:r>
              <a:rPr lang="en-US" dirty="0"/>
              <a:t>(Measures Tau Burden)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8AD6FE-447C-A64C-7813-941140F72E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633" y="4325186"/>
            <a:ext cx="2263484" cy="17096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FB39E1-26F6-ED5D-825D-25EAEB2F3B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450" y="1719904"/>
            <a:ext cx="2109424" cy="18141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21D253-AB14-C501-B855-8DD66A5785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084" y="1900952"/>
            <a:ext cx="2197446" cy="15199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96FCE1-7F0C-945E-9743-5E3FA1A7F0A1}"/>
              </a:ext>
            </a:extLst>
          </p:cNvPr>
          <p:cNvSpPr txBox="1"/>
          <p:nvPr/>
        </p:nvSpPr>
        <p:spPr>
          <a:xfrm>
            <a:off x="2489324" y="6089651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baseline="30000" dirty="0"/>
              <a:t>18</a:t>
            </a:r>
            <a:r>
              <a:rPr lang="en-US" dirty="0"/>
              <a:t>F]</a:t>
            </a:r>
            <a:r>
              <a:rPr lang="en-US" dirty="0" err="1"/>
              <a:t>Fluoro</a:t>
            </a:r>
            <a:r>
              <a:rPr lang="en-US" dirty="0"/>
              <a:t>-m-</a:t>
            </a:r>
            <a:r>
              <a:rPr lang="en-US" i="1" dirty="0"/>
              <a:t>l</a:t>
            </a:r>
            <a:r>
              <a:rPr lang="en-US" dirty="0"/>
              <a:t>-tyrosine (FMT) PET Scan</a:t>
            </a:r>
          </a:p>
          <a:p>
            <a:pPr algn="ctr"/>
            <a:r>
              <a:rPr lang="en-US" dirty="0"/>
              <a:t>(Measures Dopamine Synthesis Capacity)</a:t>
            </a:r>
          </a:p>
        </p:txBody>
      </p:sp>
    </p:spTree>
    <p:extLst>
      <p:ext uri="{BB962C8B-B14F-4D97-AF65-F5344CB8AC3E}">
        <p14:creationId xmlns:p14="http://schemas.microsoft.com/office/powerpoint/2010/main" val="13871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2B07-6183-3F42-984B-79A5ED34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ACA-DF84-714A-B63B-3C7CCB19DAB3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How does MRI work?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Types of MRI Data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Structural MRI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Diffusion Weighted Imaging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Functional MRI (fMRI)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What is BOLD signal?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Four Ways to Look at fMRI Data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Activity Maps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Neural Decoding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Representational Similarity Analysis</a:t>
            </a:r>
          </a:p>
          <a:p>
            <a:pPr lvl="2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Functional Connectivity Networks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Brief Overview of PET Imaging</a:t>
            </a:r>
            <a:endParaRPr lang="en-US" b="1" dirty="0"/>
          </a:p>
          <a:p>
            <a:r>
              <a:rPr lang="en-US" b="1" dirty="0"/>
              <a:t>The future…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7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Magnetic</a:t>
            </a:r>
            <a:r>
              <a:rPr lang="en-US" dirty="0"/>
              <a:t> Resonance Imaging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03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Place subject in a strong magnetic field</a:t>
            </a:r>
          </a:p>
          <a:p>
            <a:pPr lvl="1"/>
            <a:r>
              <a:rPr lang="en-US" dirty="0"/>
              <a:t>Protons align to the direction of the field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5694" y="2864556"/>
            <a:ext cx="3415520" cy="3556000"/>
            <a:chOff x="457200" y="2864556"/>
            <a:chExt cx="3415520" cy="3556000"/>
          </a:xfrm>
        </p:grpSpPr>
        <p:grpSp>
          <p:nvGrpSpPr>
            <p:cNvPr id="6" name="Group 5"/>
            <p:cNvGrpSpPr/>
            <p:nvPr/>
          </p:nvGrpSpPr>
          <p:grpSpPr>
            <a:xfrm>
              <a:off x="874890" y="3457222"/>
              <a:ext cx="790221" cy="790222"/>
              <a:chOff x="874890" y="3457222"/>
              <a:chExt cx="790221" cy="790222"/>
            </a:xfrm>
          </p:grpSpPr>
          <p:cxnSp>
            <p:nvCxnSpPr>
              <p:cNvPr id="32" name="Straight Connector 31"/>
              <p:cNvCxnSpPr>
                <a:stCxn id="33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 rot="10152558">
              <a:off x="2313790" y="3948099"/>
              <a:ext cx="790221" cy="790222"/>
              <a:chOff x="874890" y="3457222"/>
              <a:chExt cx="790221" cy="790222"/>
            </a:xfrm>
          </p:grpSpPr>
          <p:cxnSp>
            <p:nvCxnSpPr>
              <p:cNvPr id="29" name="Straight Connector 28"/>
              <p:cNvCxnSpPr>
                <a:stCxn id="30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 rot="13500000">
              <a:off x="998920" y="4509909"/>
              <a:ext cx="790221" cy="790222"/>
              <a:chOff x="874890" y="3457222"/>
              <a:chExt cx="790221" cy="790222"/>
            </a:xfrm>
          </p:grpSpPr>
          <p:cxnSp>
            <p:nvCxnSpPr>
              <p:cNvPr id="26" name="Straight Connector 25"/>
              <p:cNvCxnSpPr>
                <a:stCxn id="27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3600000">
              <a:off x="2452511" y="3062111"/>
              <a:ext cx="790221" cy="790222"/>
              <a:chOff x="874890" y="3457222"/>
              <a:chExt cx="790221" cy="790222"/>
            </a:xfrm>
          </p:grpSpPr>
          <p:cxnSp>
            <p:nvCxnSpPr>
              <p:cNvPr id="23" name="Straight Connector 22"/>
              <p:cNvCxnSpPr>
                <a:stCxn id="24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 rot="2700000">
              <a:off x="2217115" y="5443000"/>
              <a:ext cx="790221" cy="790222"/>
              <a:chOff x="874890" y="3457222"/>
              <a:chExt cx="790221" cy="790222"/>
            </a:xfrm>
          </p:grpSpPr>
          <p:cxnSp>
            <p:nvCxnSpPr>
              <p:cNvPr id="20" name="Straight Connector 19"/>
              <p:cNvCxnSpPr>
                <a:stCxn id="21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 rot="7159350">
              <a:off x="833861" y="5404575"/>
              <a:ext cx="790221" cy="790222"/>
              <a:chOff x="874890" y="3457222"/>
              <a:chExt cx="790221" cy="790222"/>
            </a:xfrm>
          </p:grpSpPr>
          <p:cxnSp>
            <p:nvCxnSpPr>
              <p:cNvPr id="17" name="Straight Connector 16"/>
              <p:cNvCxnSpPr>
                <a:stCxn id="18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 rot="15281994">
              <a:off x="2992242" y="4714441"/>
              <a:ext cx="790221" cy="790222"/>
              <a:chOff x="874890" y="3457222"/>
              <a:chExt cx="790221" cy="790222"/>
            </a:xfrm>
          </p:grpSpPr>
          <p:cxnSp>
            <p:nvCxnSpPr>
              <p:cNvPr id="14" name="Straight Connector 13"/>
              <p:cNvCxnSpPr>
                <a:stCxn id="15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457200" y="2864556"/>
              <a:ext cx="3415520" cy="35560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14846" y="2864556"/>
            <a:ext cx="3415520" cy="3556000"/>
            <a:chOff x="5105598" y="2860182"/>
            <a:chExt cx="3415520" cy="3556000"/>
          </a:xfrm>
        </p:grpSpPr>
        <p:grpSp>
          <p:nvGrpSpPr>
            <p:cNvPr id="36" name="Group 35"/>
            <p:cNvGrpSpPr/>
            <p:nvPr/>
          </p:nvGrpSpPr>
          <p:grpSpPr>
            <a:xfrm rot="9900000">
              <a:off x="5523288" y="3452848"/>
              <a:ext cx="790221" cy="790222"/>
              <a:chOff x="874890" y="3457222"/>
              <a:chExt cx="790221" cy="790222"/>
            </a:xfrm>
          </p:grpSpPr>
          <p:cxnSp>
            <p:nvCxnSpPr>
              <p:cNvPr id="62" name="Straight Connector 61"/>
              <p:cNvCxnSpPr>
                <a:stCxn id="63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 rot="9900000">
              <a:off x="6962188" y="3943725"/>
              <a:ext cx="790221" cy="790222"/>
              <a:chOff x="874890" y="3457222"/>
              <a:chExt cx="790221" cy="790222"/>
            </a:xfrm>
          </p:grpSpPr>
          <p:cxnSp>
            <p:nvCxnSpPr>
              <p:cNvPr id="59" name="Straight Connector 58"/>
              <p:cNvCxnSpPr>
                <a:stCxn id="60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 rot="9900000">
              <a:off x="5636721" y="4534473"/>
              <a:ext cx="790221" cy="790222"/>
              <a:chOff x="874890" y="3457222"/>
              <a:chExt cx="790221" cy="790222"/>
            </a:xfrm>
          </p:grpSpPr>
          <p:cxnSp>
            <p:nvCxnSpPr>
              <p:cNvPr id="56" name="Straight Connector 55"/>
              <p:cNvCxnSpPr>
                <a:stCxn id="57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 rot="9900000">
              <a:off x="7100909" y="3057737"/>
              <a:ext cx="790221" cy="790222"/>
              <a:chOff x="874890" y="3457222"/>
              <a:chExt cx="790221" cy="790222"/>
            </a:xfrm>
          </p:grpSpPr>
          <p:cxnSp>
            <p:nvCxnSpPr>
              <p:cNvPr id="53" name="Straight Connector 52"/>
              <p:cNvCxnSpPr>
                <a:stCxn id="54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 rot="9900000">
              <a:off x="6865513" y="5438626"/>
              <a:ext cx="790221" cy="790222"/>
              <a:chOff x="874890" y="3457222"/>
              <a:chExt cx="790221" cy="790222"/>
            </a:xfrm>
          </p:grpSpPr>
          <p:cxnSp>
            <p:nvCxnSpPr>
              <p:cNvPr id="50" name="Straight Connector 49"/>
              <p:cNvCxnSpPr>
                <a:stCxn id="51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9900000">
              <a:off x="5590296" y="5438628"/>
              <a:ext cx="790221" cy="790222"/>
              <a:chOff x="874890" y="3457222"/>
              <a:chExt cx="790221" cy="790222"/>
            </a:xfrm>
          </p:grpSpPr>
          <p:cxnSp>
            <p:nvCxnSpPr>
              <p:cNvPr id="47" name="Straight Connector 46"/>
              <p:cNvCxnSpPr>
                <a:stCxn id="48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 rot="9900000">
              <a:off x="7640640" y="4710067"/>
              <a:ext cx="790221" cy="790222"/>
              <a:chOff x="874890" y="3457222"/>
              <a:chExt cx="790221" cy="790222"/>
            </a:xfrm>
          </p:grpSpPr>
          <p:cxnSp>
            <p:nvCxnSpPr>
              <p:cNvPr id="44" name="Straight Connector 43"/>
              <p:cNvCxnSpPr>
                <a:stCxn id="45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5105598" y="2860182"/>
              <a:ext cx="3415520" cy="35560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ight Arrow 64"/>
          <p:cNvSpPr/>
          <p:nvPr/>
        </p:nvSpPr>
        <p:spPr>
          <a:xfrm>
            <a:off x="3761214" y="3157379"/>
            <a:ext cx="1553632" cy="3026381"/>
          </a:xfrm>
          <a:prstGeom prst="rightArrow">
            <a:avLst>
              <a:gd name="adj1" fmla="val 50000"/>
              <a:gd name="adj2" fmla="val 66349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756715" y="4219450"/>
            <a:ext cx="1365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Apply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5543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is Now</a:t>
            </a:r>
          </a:p>
        </p:txBody>
      </p:sp>
      <p:pic>
        <p:nvPicPr>
          <p:cNvPr id="6" name="Picture 5" descr="fmri-Dyl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43" y="1417638"/>
            <a:ext cx="2160942" cy="2221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0750" y="1735188"/>
            <a:ext cx="5461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Dylan Williams, 21 year-old student at Tufts in 2012 when he was hit by a car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Deemed “minimally conscious” by physicians at MGH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Dr. Brian </a:t>
            </a:r>
            <a:r>
              <a:rPr lang="en-US" sz="2400" dirty="0" err="1"/>
              <a:t>Edlow</a:t>
            </a:r>
            <a:r>
              <a:rPr lang="en-US" sz="2400" dirty="0"/>
              <a:t> was conducting research at the time imaging unconscious individuals with fMRI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Dylan responded to music and language sounds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Dylan regained consciousness a few days later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8143" y="6472869"/>
            <a:ext cx="6525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dirty="0"/>
              <a:t>https://</a:t>
            </a:r>
            <a:r>
              <a:rPr lang="en-US" dirty="0" err="1"/>
              <a:t>giving.massgeneral.org</a:t>
            </a:r>
            <a:r>
              <a:rPr lang="en-US" dirty="0"/>
              <a:t>/</a:t>
            </a:r>
            <a:r>
              <a:rPr lang="en-US" dirty="0" err="1"/>
              <a:t>fmri</a:t>
            </a:r>
            <a:r>
              <a:rPr lang="en-US" dirty="0"/>
              <a:t>-reveals-brains-secrets/</a:t>
            </a:r>
          </a:p>
        </p:txBody>
      </p:sp>
      <p:pic>
        <p:nvPicPr>
          <p:cNvPr id="5" name="Picture 4" descr="fmri-Edlow-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43" y="3956636"/>
            <a:ext cx="2160942" cy="22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9CC7CF-2C7E-A368-A7C8-EFA44D89712C}"/>
              </a:ext>
            </a:extLst>
          </p:cNvPr>
          <p:cNvSpPr/>
          <p:nvPr/>
        </p:nvSpPr>
        <p:spPr>
          <a:xfrm>
            <a:off x="778176" y="4597750"/>
            <a:ext cx="3214953" cy="10939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FEEE9D4D-C277-ED6D-CD1A-2D2D4867C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4488894"/>
            <a:ext cx="3289716" cy="13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652D-CE7F-3D8C-FD72-3AFB48F7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E25943-535B-D459-971B-9A0D3E8FEC44}"/>
              </a:ext>
            </a:extLst>
          </p:cNvPr>
          <p:cNvSpPr/>
          <p:nvPr/>
        </p:nvSpPr>
        <p:spPr>
          <a:xfrm>
            <a:off x="5788342" y="5001411"/>
            <a:ext cx="32149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/>
              <a:t>Chemical Neuroscience Program </a:t>
            </a:r>
          </a:p>
          <a:p>
            <a:r>
              <a:rPr lang="en-US" sz="1400" u="sng" dirty="0"/>
              <a:t>(MGH Martinos Center):</a:t>
            </a:r>
          </a:p>
          <a:p>
            <a:r>
              <a:rPr lang="en-US" sz="1400" dirty="0"/>
              <a:t>Nicole </a:t>
            </a:r>
            <a:r>
              <a:rPr lang="en-US" sz="1400" dirty="0" err="1"/>
              <a:t>Zürcher</a:t>
            </a:r>
            <a:r>
              <a:rPr lang="en-US" sz="1400" dirty="0"/>
              <a:t>, PhD</a:t>
            </a:r>
          </a:p>
          <a:p>
            <a:r>
              <a:rPr lang="en-US" sz="1400" dirty="0" err="1"/>
              <a:t>Chieh-En</a:t>
            </a:r>
            <a:r>
              <a:rPr lang="en-US" sz="1400" dirty="0"/>
              <a:t> (Jane) Tseng, PhD</a:t>
            </a:r>
          </a:p>
          <a:p>
            <a:r>
              <a:rPr lang="en-US" sz="1400" dirty="0" err="1"/>
              <a:t>Ya</a:t>
            </a:r>
            <a:r>
              <a:rPr lang="en-US" sz="1400" dirty="0"/>
              <a:t>-chin  Chen, PhD</a:t>
            </a:r>
          </a:p>
          <a:p>
            <a:r>
              <a:rPr lang="en-US" sz="1400" dirty="0"/>
              <a:t>Elisa Guma, PhD</a:t>
            </a:r>
          </a:p>
          <a:p>
            <a:r>
              <a:rPr lang="en-US" sz="1400" dirty="0"/>
              <a:t>Tye Chu</a:t>
            </a:r>
          </a:p>
          <a:p>
            <a:r>
              <a:rPr lang="en-US" sz="1400" dirty="0"/>
              <a:t>Mary Nickita</a:t>
            </a:r>
          </a:p>
        </p:txBody>
      </p:sp>
      <p:pic>
        <p:nvPicPr>
          <p:cNvPr id="5" name="Picture 4" descr="National Institute on Aging">
            <a:extLst>
              <a:ext uri="{FF2B5EF4-FFF2-40B4-BE49-F238E27FC236}">
                <a16:creationId xmlns:a16="http://schemas.microsoft.com/office/drawing/2014/main" id="{DD372298-4F46-8314-6B9D-1C8E0492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0338" y="2935146"/>
            <a:ext cx="987707" cy="9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ther Gift Ideas | Holiday Gift Guide | Alumni, Friends and Families |  Brandeis University">
            <a:extLst>
              <a:ext uri="{FF2B5EF4-FFF2-40B4-BE49-F238E27FC236}">
                <a16:creationId xmlns:a16="http://schemas.microsoft.com/office/drawing/2014/main" id="{0865FEE7-2BCC-BFCE-2B94-81F9E38D8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8"/>
          <a:stretch/>
        </p:blipFill>
        <p:spPr bwMode="auto">
          <a:xfrm>
            <a:off x="778176" y="1714634"/>
            <a:ext cx="3274150" cy="21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Anne Berry">
            <a:extLst>
              <a:ext uri="{FF2B5EF4-FFF2-40B4-BE49-F238E27FC236}">
                <a16:creationId xmlns:a16="http://schemas.microsoft.com/office/drawing/2014/main" id="{E7A75F7E-3EEC-E12A-F6A2-9278D375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9312" y="1575794"/>
            <a:ext cx="1325564" cy="13255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BC9C61-10C8-ABCE-9BF0-AFE9F2F23959}"/>
              </a:ext>
            </a:extLst>
          </p:cNvPr>
          <p:cNvSpPr txBox="1"/>
          <p:nvPr/>
        </p:nvSpPr>
        <p:spPr>
          <a:xfrm>
            <a:off x="6905154" y="59704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R01 AG074330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96B496-43EF-F716-2946-CD47EEA0EA11}"/>
              </a:ext>
            </a:extLst>
          </p:cNvPr>
          <p:cNvSpPr txBox="1"/>
          <p:nvPr/>
        </p:nvSpPr>
        <p:spPr>
          <a:xfrm>
            <a:off x="5771862" y="1473707"/>
            <a:ext cx="3485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Neurochemistry &amp; Cognition Lab </a:t>
            </a:r>
          </a:p>
          <a:p>
            <a:r>
              <a:rPr lang="en-US" sz="1400" u="sng" dirty="0"/>
              <a:t>(Brandeis University):</a:t>
            </a:r>
            <a:endParaRPr lang="en-US" sz="1400" dirty="0"/>
          </a:p>
          <a:p>
            <a:r>
              <a:rPr lang="en-US" sz="1400" dirty="0"/>
              <a:t>Anne Berry, PhD</a:t>
            </a:r>
          </a:p>
          <a:p>
            <a:r>
              <a:rPr lang="en-US" sz="1400" dirty="0"/>
              <a:t>Emma Carlson</a:t>
            </a:r>
          </a:p>
          <a:p>
            <a:r>
              <a:rPr lang="en-US" sz="1400" dirty="0"/>
              <a:t>Patrick Cao</a:t>
            </a:r>
          </a:p>
          <a:p>
            <a:r>
              <a:rPr lang="en-US" sz="1400" dirty="0"/>
              <a:t>Alex Kinney</a:t>
            </a:r>
          </a:p>
          <a:p>
            <a:r>
              <a:rPr lang="en-US" sz="1400" dirty="0"/>
              <a:t>Hsiang-Yu Chen, PhD</a:t>
            </a:r>
          </a:p>
          <a:p>
            <a:r>
              <a:rPr lang="en-US" sz="1400" dirty="0"/>
              <a:t>Jenny Crawford, PhD</a:t>
            </a:r>
          </a:p>
          <a:p>
            <a:r>
              <a:rPr lang="en-US" sz="1400" dirty="0"/>
              <a:t>Claire Ciampa</a:t>
            </a:r>
          </a:p>
          <a:p>
            <a:r>
              <a:rPr lang="en-US" sz="1400" dirty="0"/>
              <a:t>Teodora Markova</a:t>
            </a:r>
          </a:p>
          <a:p>
            <a:r>
              <a:rPr lang="en-US" sz="1400" dirty="0"/>
              <a:t>Rachel Marcus</a:t>
            </a:r>
          </a:p>
          <a:p>
            <a:r>
              <a:rPr lang="en-US" sz="1400" dirty="0"/>
              <a:t>Daisy Kiyemba</a:t>
            </a:r>
          </a:p>
        </p:txBody>
      </p:sp>
      <p:pic>
        <p:nvPicPr>
          <p:cNvPr id="1026" name="Picture 2" descr="MGH Lurie Center for Autism | LinkedIn">
            <a:extLst>
              <a:ext uri="{FF2B5EF4-FFF2-40B4-BE49-F238E27FC236}">
                <a16:creationId xmlns:a16="http://schemas.microsoft.com/office/drawing/2014/main" id="{659974AC-AF7D-4B9A-7A59-613CB1FC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176" y="5749207"/>
            <a:ext cx="3214952" cy="9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icole Zurcher Wimmer – Martinos Center">
            <a:extLst>
              <a:ext uri="{FF2B5EF4-FFF2-40B4-BE49-F238E27FC236}">
                <a16:creationId xmlns:a16="http://schemas.microsoft.com/office/drawing/2014/main" id="{97BD8AF1-F8FB-9B67-956E-FED161D7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654" y="4963354"/>
            <a:ext cx="1570925" cy="1498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172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98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7" name="Picture 6" descr="martinos_logo_blac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523" y="1399674"/>
            <a:ext cx="2285749" cy="1550499"/>
          </a:xfrm>
          <a:prstGeom prst="rect">
            <a:avLst/>
          </a:prstGeom>
        </p:spPr>
      </p:pic>
      <p:pic>
        <p:nvPicPr>
          <p:cNvPr id="9" name="Picture 8" descr="BU_logo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8" y="1946213"/>
            <a:ext cx="2042968" cy="916457"/>
          </a:xfrm>
          <a:prstGeom prst="rect">
            <a:avLst/>
          </a:prstGeom>
        </p:spPr>
      </p:pic>
      <p:pic>
        <p:nvPicPr>
          <p:cNvPr id="11" name="Picture 10" descr="tufts-logo-univ-blue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48" t="26442" r="17293" b="24770"/>
          <a:stretch/>
        </p:blipFill>
        <p:spPr>
          <a:xfrm>
            <a:off x="6504313" y="1957064"/>
            <a:ext cx="2042967" cy="9931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5529" y="3072348"/>
            <a:ext cx="4127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MGH </a:t>
            </a:r>
            <a:r>
              <a:rPr lang="en-US" sz="2000" b="1" u="sng" dirty="0" err="1"/>
              <a:t>Martinos</a:t>
            </a:r>
            <a:r>
              <a:rPr lang="en-US" sz="2000" b="1" u="sng" dirty="0"/>
              <a:t> Center</a:t>
            </a:r>
          </a:p>
          <a:p>
            <a:pPr algn="ctr"/>
            <a:r>
              <a:rPr lang="en-US" sz="2000" dirty="0"/>
              <a:t>Dr. Jacob Hooker</a:t>
            </a:r>
          </a:p>
          <a:p>
            <a:pPr algn="ctr"/>
            <a:r>
              <a:rPr lang="en-US" sz="2000" dirty="0"/>
              <a:t>Dr. Hsiao-Ying (Monica) Wey</a:t>
            </a:r>
          </a:p>
          <a:p>
            <a:pPr algn="ctr"/>
            <a:r>
              <a:rPr lang="en-US" sz="2000" dirty="0"/>
              <a:t>Dr. Nicole </a:t>
            </a:r>
            <a:r>
              <a:rPr lang="en-US" sz="2000" dirty="0" err="1"/>
              <a:t>Zürcher</a:t>
            </a:r>
            <a:br>
              <a:rPr lang="en-US" sz="2000" dirty="0"/>
            </a:br>
            <a:r>
              <a:rPr lang="en-US" sz="2000" dirty="0"/>
              <a:t>Dr. Martin </a:t>
            </a:r>
            <a:r>
              <a:rPr lang="en-US" sz="2000" dirty="0" err="1"/>
              <a:t>Strebl</a:t>
            </a:r>
            <a:endParaRPr lang="en-US" sz="2000" dirty="0"/>
          </a:p>
          <a:p>
            <a:pPr algn="ctr"/>
            <a:r>
              <a:rPr lang="en-US" sz="2000" dirty="0"/>
              <a:t>Dr. Tonya Gilbert</a:t>
            </a:r>
          </a:p>
          <a:p>
            <a:pPr algn="ctr"/>
            <a:r>
              <a:rPr lang="en-US" sz="2000" dirty="0"/>
              <a:t>Christine Wu</a:t>
            </a:r>
          </a:p>
          <a:p>
            <a:pPr algn="ctr"/>
            <a:r>
              <a:rPr lang="en-US" sz="2000" dirty="0" err="1"/>
              <a:t>Baleigh</a:t>
            </a:r>
            <a:r>
              <a:rPr lang="en-US" sz="2000" dirty="0"/>
              <a:t> Hightower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7647" y="3072348"/>
            <a:ext cx="3684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Tufts University</a:t>
            </a:r>
          </a:p>
          <a:p>
            <a:pPr algn="ctr"/>
            <a:r>
              <a:rPr lang="en-US" sz="2000" dirty="0"/>
              <a:t>Dr. </a:t>
            </a:r>
            <a:r>
              <a:rPr lang="en-US" sz="2000" dirty="0" err="1"/>
              <a:t>Aniruddh</a:t>
            </a:r>
            <a:r>
              <a:rPr lang="en-US" sz="2000" dirty="0"/>
              <a:t> Patel</a:t>
            </a:r>
          </a:p>
          <a:p>
            <a:pPr algn="ctr"/>
            <a:r>
              <a:rPr lang="en-US" sz="2000" dirty="0"/>
              <a:t>Dr. </a:t>
            </a:r>
            <a:r>
              <a:rPr lang="en-US" sz="2000" dirty="0" err="1"/>
              <a:t>Ayanna</a:t>
            </a:r>
            <a:r>
              <a:rPr lang="en-US" sz="2000" dirty="0"/>
              <a:t> Thomas</a:t>
            </a:r>
          </a:p>
          <a:p>
            <a:pPr algn="ctr"/>
            <a:r>
              <a:rPr lang="en-US" sz="2000" dirty="0"/>
              <a:t>Dr. Ben </a:t>
            </a:r>
            <a:r>
              <a:rPr lang="en-US" sz="2000" dirty="0" err="1"/>
              <a:t>Hescott</a:t>
            </a:r>
            <a:endParaRPr lang="en-US" sz="2000" dirty="0"/>
          </a:p>
          <a:p>
            <a:pPr algn="ctr"/>
            <a:r>
              <a:rPr lang="en-US" sz="2000" dirty="0"/>
              <a:t>Dr. Elizabeth Race</a:t>
            </a:r>
          </a:p>
          <a:p>
            <a:pPr algn="ctr"/>
            <a:r>
              <a:rPr lang="en-US" sz="2000" dirty="0"/>
              <a:t>Dr. Nathan Ward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072348"/>
            <a:ext cx="34313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Boston University</a:t>
            </a:r>
          </a:p>
          <a:p>
            <a:pPr algn="ctr"/>
            <a:r>
              <a:rPr lang="en-US" sz="2000" dirty="0"/>
              <a:t>Dr. Chantal Stern</a:t>
            </a:r>
          </a:p>
          <a:p>
            <a:pPr algn="ctr"/>
            <a:r>
              <a:rPr lang="en-US" sz="2000" dirty="0"/>
              <a:t>Dr. Joe McGuire</a:t>
            </a:r>
          </a:p>
          <a:p>
            <a:pPr algn="ctr"/>
            <a:r>
              <a:rPr lang="en-US" sz="2000" dirty="0"/>
              <a:t>Dr. David Somers</a:t>
            </a:r>
          </a:p>
          <a:p>
            <a:pPr algn="ctr"/>
            <a:r>
              <a:rPr lang="en-US" sz="2000" dirty="0"/>
              <a:t>Dr. Shelley </a:t>
            </a:r>
            <a:r>
              <a:rPr lang="en-US" sz="2000" dirty="0" err="1"/>
              <a:t>Russek</a:t>
            </a:r>
            <a:endParaRPr lang="en-US" sz="2000" dirty="0"/>
          </a:p>
          <a:p>
            <a:pPr algn="ctr"/>
            <a:r>
              <a:rPr lang="en-US" sz="2000" dirty="0"/>
              <a:t>Dr. Rachel Nauer</a:t>
            </a:r>
          </a:p>
          <a:p>
            <a:pPr algn="ctr"/>
            <a:r>
              <a:rPr lang="en-US" sz="2000" dirty="0"/>
              <a:t>Dr. Allen Chang</a:t>
            </a:r>
          </a:p>
          <a:p>
            <a:pPr algn="ctr"/>
            <a:r>
              <a:rPr lang="en-US" sz="2000" dirty="0"/>
              <a:t>Matt Dunne</a:t>
            </a:r>
          </a:p>
          <a:p>
            <a:pPr algn="ctr"/>
            <a:r>
              <a:rPr lang="en-US" sz="2000" dirty="0" err="1"/>
              <a:t>Stamati</a:t>
            </a:r>
            <a:r>
              <a:rPr lang="en-US" sz="2000" dirty="0"/>
              <a:t> </a:t>
            </a:r>
            <a:r>
              <a:rPr lang="en-US" sz="2000" dirty="0" err="1"/>
              <a:t>Liapis</a:t>
            </a:r>
            <a:endParaRPr lang="en-US" sz="2000" dirty="0"/>
          </a:p>
          <a:p>
            <a:pPr algn="ctr"/>
            <a:r>
              <a:rPr lang="en-US" sz="2000" dirty="0"/>
              <a:t>Kylie Moore</a:t>
            </a:r>
          </a:p>
          <a:p>
            <a:pPr algn="ctr"/>
            <a:r>
              <a:rPr lang="en-US" sz="2000" dirty="0"/>
              <a:t>Caroline </a:t>
            </a:r>
            <a:r>
              <a:rPr lang="en-US" sz="2000" dirty="0" err="1"/>
              <a:t>Ahn</a:t>
            </a:r>
            <a:endParaRPr lang="en-US" sz="2000" dirty="0"/>
          </a:p>
          <a:p>
            <a:pPr algn="ctr"/>
            <a:r>
              <a:rPr lang="en-US" sz="2000" dirty="0" err="1"/>
              <a:t>Weida</a:t>
            </a:r>
            <a:r>
              <a:rPr lang="en-US" sz="2000" dirty="0"/>
              <a:t> 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88235" y="1417638"/>
            <a:ext cx="0" cy="4932362"/>
          </a:xfrm>
          <a:prstGeom prst="line">
            <a:avLst/>
          </a:prstGeom>
          <a:ln w="9525" cmpd="sng">
            <a:solidFill>
              <a:schemeClr val="tx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63341" y="1417638"/>
            <a:ext cx="0" cy="4932362"/>
          </a:xfrm>
          <a:prstGeom prst="line">
            <a:avLst/>
          </a:prstGeom>
          <a:ln w="9525" cmpd="sng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001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295769"/>
            <a:ext cx="3960687" cy="1362412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err="1"/>
              <a:t>www.tmmorin.com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tommorin@brandeis.edu</a:t>
            </a:r>
          </a:p>
          <a:p>
            <a:pPr marL="0" indent="0" algn="ctr">
              <a:buNone/>
            </a:pPr>
            <a:r>
              <a:rPr lang="en-US" dirty="0"/>
              <a:t>tmorin2@mgh.harvard.edu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7D9E45-6F9D-494F-B010-A0332F98D5DE}"/>
              </a:ext>
            </a:extLst>
          </p:cNvPr>
          <p:cNvSpPr txBox="1">
            <a:spLocks/>
          </p:cNvSpPr>
          <p:nvPr/>
        </p:nvSpPr>
        <p:spPr>
          <a:xfrm>
            <a:off x="1377363" y="1046304"/>
            <a:ext cx="304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4CC7D-9551-984B-BD56-F577852C0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6" b="98454" l="876" r="94746">
                        <a14:foregroundMark x1="30123" y1="91065" x2="26095" y2="83505"/>
                        <a14:foregroundMark x1="26095" y1="83505" x2="8932" y2="69588"/>
                        <a14:foregroundMark x1="8932" y1="69588" x2="12960" y2="61340"/>
                        <a14:foregroundMark x1="12960" y1="61340" x2="13310" y2="52062"/>
                        <a14:foregroundMark x1="13310" y1="52062" x2="14186" y2="49485"/>
                        <a14:foregroundMark x1="12609" y1="86426" x2="18039" y2="95361"/>
                        <a14:foregroundMark x1="18039" y1="95361" x2="51664" y2="99141"/>
                        <a14:foregroundMark x1="51664" y1="99141" x2="59545" y2="98797"/>
                        <a14:foregroundMark x1="59545" y1="98797" x2="68651" y2="93814"/>
                        <a14:foregroundMark x1="68651" y1="93814" x2="72329" y2="94502"/>
                        <a14:foregroundMark x1="14186" y1="95361" x2="26095" y2="99141"/>
                        <a14:foregroundMark x1="26095" y1="99141" x2="74081" y2="96220"/>
                        <a14:foregroundMark x1="74081" y1="96220" x2="68827" y2="98969"/>
                        <a14:foregroundMark x1="89492" y1="59278" x2="93345" y2="50687"/>
                        <a14:foregroundMark x1="93345" y1="50687" x2="92995" y2="34536"/>
                        <a14:foregroundMark x1="92995" y1="34536" x2="87566" y2="17010"/>
                        <a14:foregroundMark x1="87566" y1="17010" x2="82137" y2="11856"/>
                        <a14:foregroundMark x1="82137" y1="11856" x2="45359" y2="8591"/>
                        <a14:foregroundMark x1="45359" y1="8591" x2="36252" y2="9966"/>
                        <a14:foregroundMark x1="36252" y1="9966" x2="29072" y2="14261"/>
                        <a14:foregroundMark x1="39580" y1="6529" x2="55517" y2="4124"/>
                        <a14:foregroundMark x1="55517" y1="4124" x2="70753" y2="4296"/>
                        <a14:foregroundMark x1="70753" y1="4296" x2="73555" y2="5498"/>
                        <a14:foregroundMark x1="92294" y1="29897" x2="95096" y2="45189"/>
                        <a14:foregroundMark x1="95096" y1="45189" x2="94921" y2="49485"/>
                        <a14:foregroundMark x1="5079" y1="62027" x2="4028" y2="69072"/>
                        <a14:foregroundMark x1="4028" y1="69072" x2="6480" y2="70447"/>
                        <a14:foregroundMark x1="1676" y1="64261" x2="2977" y2="62027"/>
                        <a14:foregroundMark x1="876" y1="65636" x2="1676" y2="64261"/>
                        <a14:backgroundMark x1="0" y1="63918" x2="1226" y2="62371"/>
                        <a14:backgroundMark x1="175" y1="64261" x2="175" y2="64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6067">
            <a:off x="5208743" y="2901864"/>
            <a:ext cx="3764487" cy="3837008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4F1F47A1-3438-5647-9615-3C8A8E675565}"/>
              </a:ext>
            </a:extLst>
          </p:cNvPr>
          <p:cNvSpPr/>
          <p:nvPr/>
        </p:nvSpPr>
        <p:spPr>
          <a:xfrm>
            <a:off x="833118" y="760288"/>
            <a:ext cx="3923817" cy="2135071"/>
          </a:xfrm>
          <a:prstGeom prst="cloudCallout">
            <a:avLst>
              <a:gd name="adj1" fmla="val 72373"/>
              <a:gd name="adj2" fmla="val 69858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</a:t>
            </a:r>
            <a:r>
              <a:rPr lang="en-US" dirty="0">
                <a:solidFill>
                  <a:srgbClr val="FFFF00"/>
                </a:solidFill>
              </a:rPr>
              <a:t>Resonance</a:t>
            </a:r>
            <a:r>
              <a:rPr lang="en-US" dirty="0"/>
              <a:t> Imaging</a:t>
            </a:r>
          </a:p>
        </p:txBody>
      </p:sp>
      <p:grpSp>
        <p:nvGrpSpPr>
          <p:cNvPr id="4" name="Group 3"/>
          <p:cNvGrpSpPr/>
          <p:nvPr/>
        </p:nvGrpSpPr>
        <p:grpSpPr>
          <a:xfrm rot="10183160">
            <a:off x="5733018" y="3457222"/>
            <a:ext cx="790221" cy="790222"/>
            <a:chOff x="874890" y="3457222"/>
            <a:chExt cx="790221" cy="790222"/>
          </a:xfrm>
        </p:grpSpPr>
        <p:cxnSp>
          <p:nvCxnSpPr>
            <p:cNvPr id="5" name="Straight Connector 4"/>
            <p:cNvCxnSpPr>
              <a:stCxn id="6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183160">
            <a:off x="5857048" y="4509909"/>
            <a:ext cx="790221" cy="790222"/>
            <a:chOff x="874890" y="3457222"/>
            <a:chExt cx="790221" cy="790222"/>
          </a:xfrm>
          <a:solidFill>
            <a:srgbClr val="80FF00"/>
          </a:solidFill>
        </p:grpSpPr>
        <p:cxnSp>
          <p:nvCxnSpPr>
            <p:cNvPr id="13" name="Straight Connector 12"/>
            <p:cNvCxnSpPr>
              <a:stCxn id="14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grpFill/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grpFill/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rot="9900000">
            <a:off x="7310639" y="3062111"/>
            <a:ext cx="790221" cy="790222"/>
            <a:chOff x="874890" y="3457222"/>
            <a:chExt cx="790221" cy="790222"/>
          </a:xfrm>
        </p:grpSpPr>
        <p:cxnSp>
          <p:nvCxnSpPr>
            <p:cNvPr id="17" name="Straight Connector 16"/>
            <p:cNvCxnSpPr>
              <a:stCxn id="18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10183160">
            <a:off x="6938124" y="5404576"/>
            <a:ext cx="790221" cy="790222"/>
            <a:chOff x="874890" y="3457222"/>
            <a:chExt cx="790221" cy="790222"/>
          </a:xfrm>
        </p:grpSpPr>
        <p:cxnSp>
          <p:nvCxnSpPr>
            <p:cNvPr id="21" name="Straight Connector 20"/>
            <p:cNvCxnSpPr>
              <a:stCxn id="22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rot="9900000">
            <a:off x="5691989" y="5404575"/>
            <a:ext cx="790221" cy="790222"/>
            <a:chOff x="874890" y="3457222"/>
            <a:chExt cx="790221" cy="790222"/>
          </a:xfrm>
        </p:grpSpPr>
        <p:cxnSp>
          <p:nvCxnSpPr>
            <p:cNvPr id="25" name="Straight Connector 24"/>
            <p:cNvCxnSpPr>
              <a:stCxn id="26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10183160">
            <a:off x="7850370" y="4714441"/>
            <a:ext cx="790221" cy="790222"/>
            <a:chOff x="874890" y="3457222"/>
            <a:chExt cx="790221" cy="790222"/>
          </a:xfrm>
          <a:solidFill>
            <a:srgbClr val="80FF00"/>
          </a:solidFill>
        </p:grpSpPr>
        <p:cxnSp>
          <p:nvCxnSpPr>
            <p:cNvPr id="29" name="Straight Connector 28"/>
            <p:cNvCxnSpPr>
              <a:stCxn id="30" idx="3"/>
            </p:cNvCxnSpPr>
            <p:nvPr/>
          </p:nvCxnSpPr>
          <p:spPr>
            <a:xfrm flipV="1">
              <a:off x="1106572" y="3457222"/>
              <a:ext cx="558539" cy="558539"/>
            </a:xfrm>
            <a:prstGeom prst="line">
              <a:avLst/>
            </a:prstGeom>
            <a:grpFill/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1030111" y="3570111"/>
              <a:ext cx="522111" cy="5221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874890" y="3937001"/>
              <a:ext cx="310443" cy="310443"/>
            </a:xfrm>
            <a:prstGeom prst="straightConnector1">
              <a:avLst/>
            </a:prstGeom>
            <a:grpFill/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26D17E2F-E9F7-5347-86AB-1BA779286E0F}"/>
              </a:ext>
            </a:extLst>
          </p:cNvPr>
          <p:cNvSpPr/>
          <p:nvPr/>
        </p:nvSpPr>
        <p:spPr>
          <a:xfrm rot="9900000">
            <a:off x="5855403" y="3617201"/>
            <a:ext cx="522111" cy="522111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44EB87B-F58B-7D48-BFDF-3A94A8AA1CCF}"/>
              </a:ext>
            </a:extLst>
          </p:cNvPr>
          <p:cNvSpPr/>
          <p:nvPr/>
        </p:nvSpPr>
        <p:spPr>
          <a:xfrm rot="9900000">
            <a:off x="5974052" y="4672932"/>
            <a:ext cx="522111" cy="522111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BA1FD59-9939-0F42-8457-121E5384AF66}"/>
              </a:ext>
            </a:extLst>
          </p:cNvPr>
          <p:cNvSpPr/>
          <p:nvPr/>
        </p:nvSpPr>
        <p:spPr>
          <a:xfrm rot="9900000">
            <a:off x="7044101" y="5565518"/>
            <a:ext cx="522111" cy="522111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A7D3F08-D91A-5142-82CD-E55B93ECC99D}"/>
              </a:ext>
            </a:extLst>
          </p:cNvPr>
          <p:cNvSpPr/>
          <p:nvPr/>
        </p:nvSpPr>
        <p:spPr>
          <a:xfrm rot="9900000">
            <a:off x="7967374" y="4882271"/>
            <a:ext cx="522111" cy="522111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41195" y="2864556"/>
            <a:ext cx="3415520" cy="3556000"/>
            <a:chOff x="5105598" y="2860182"/>
            <a:chExt cx="3415520" cy="3556000"/>
          </a:xfrm>
        </p:grpSpPr>
        <p:grpSp>
          <p:nvGrpSpPr>
            <p:cNvPr id="33" name="Group 32"/>
            <p:cNvGrpSpPr/>
            <p:nvPr/>
          </p:nvGrpSpPr>
          <p:grpSpPr>
            <a:xfrm rot="9900000">
              <a:off x="5523288" y="3452848"/>
              <a:ext cx="790221" cy="790222"/>
              <a:chOff x="874890" y="3457222"/>
              <a:chExt cx="790221" cy="790222"/>
            </a:xfrm>
          </p:grpSpPr>
          <p:cxnSp>
            <p:nvCxnSpPr>
              <p:cNvPr id="59" name="Straight Connector 58"/>
              <p:cNvCxnSpPr>
                <a:stCxn id="60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rot="9900000">
              <a:off x="6962188" y="3943725"/>
              <a:ext cx="790221" cy="790222"/>
              <a:chOff x="874890" y="3457222"/>
              <a:chExt cx="790221" cy="790222"/>
            </a:xfrm>
          </p:grpSpPr>
          <p:cxnSp>
            <p:nvCxnSpPr>
              <p:cNvPr id="56" name="Straight Connector 55"/>
              <p:cNvCxnSpPr>
                <a:stCxn id="57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 rot="9900000">
              <a:off x="5636721" y="4534473"/>
              <a:ext cx="790221" cy="790222"/>
              <a:chOff x="874890" y="3457222"/>
              <a:chExt cx="790221" cy="790222"/>
            </a:xfrm>
          </p:grpSpPr>
          <p:cxnSp>
            <p:nvCxnSpPr>
              <p:cNvPr id="53" name="Straight Connector 52"/>
              <p:cNvCxnSpPr>
                <a:stCxn id="54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 rot="9900000">
              <a:off x="7100909" y="3057737"/>
              <a:ext cx="790221" cy="790222"/>
              <a:chOff x="874890" y="3457222"/>
              <a:chExt cx="790221" cy="790222"/>
            </a:xfrm>
          </p:grpSpPr>
          <p:cxnSp>
            <p:nvCxnSpPr>
              <p:cNvPr id="50" name="Straight Connector 49"/>
              <p:cNvCxnSpPr>
                <a:stCxn id="51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 rot="9900000">
              <a:off x="6865513" y="5438626"/>
              <a:ext cx="790221" cy="790222"/>
              <a:chOff x="874890" y="3457222"/>
              <a:chExt cx="790221" cy="790222"/>
            </a:xfrm>
          </p:grpSpPr>
          <p:cxnSp>
            <p:nvCxnSpPr>
              <p:cNvPr id="47" name="Straight Connector 46"/>
              <p:cNvCxnSpPr>
                <a:stCxn id="48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 rot="9900000">
              <a:off x="5590296" y="5438628"/>
              <a:ext cx="790221" cy="790222"/>
              <a:chOff x="874890" y="3457222"/>
              <a:chExt cx="790221" cy="790222"/>
            </a:xfrm>
          </p:grpSpPr>
          <p:cxnSp>
            <p:nvCxnSpPr>
              <p:cNvPr id="44" name="Straight Connector 43"/>
              <p:cNvCxnSpPr>
                <a:stCxn id="45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 rot="9900000">
              <a:off x="7640640" y="4710067"/>
              <a:ext cx="790221" cy="790222"/>
              <a:chOff x="874890" y="3457222"/>
              <a:chExt cx="790221" cy="790222"/>
            </a:xfrm>
          </p:grpSpPr>
          <p:cxnSp>
            <p:nvCxnSpPr>
              <p:cNvPr id="41" name="Straight Connector 40"/>
              <p:cNvCxnSpPr>
                <a:stCxn id="42" idx="3"/>
              </p:cNvCxnSpPr>
              <p:nvPr/>
            </p:nvCxnSpPr>
            <p:spPr>
              <a:xfrm flipV="1">
                <a:off x="1106572" y="3457222"/>
                <a:ext cx="558539" cy="558539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1030111" y="3570111"/>
                <a:ext cx="522111" cy="522111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>
                <a:off x="874890" y="3937001"/>
                <a:ext cx="310443" cy="31044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39"/>
            <p:cNvSpPr/>
            <p:nvPr/>
          </p:nvSpPr>
          <p:spPr>
            <a:xfrm>
              <a:off x="5105598" y="2860182"/>
              <a:ext cx="3415520" cy="3556000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ight Arrow 61"/>
          <p:cNvSpPr/>
          <p:nvPr/>
        </p:nvSpPr>
        <p:spPr>
          <a:xfrm>
            <a:off x="3761214" y="3157379"/>
            <a:ext cx="1553632" cy="3026381"/>
          </a:xfrm>
          <a:prstGeom prst="rightArrow">
            <a:avLst>
              <a:gd name="adj1" fmla="val 50000"/>
              <a:gd name="adj2" fmla="val 66349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756714" y="4316989"/>
            <a:ext cx="13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Apply RF Pulse</a:t>
            </a:r>
          </a:p>
        </p:txBody>
      </p:sp>
      <p:sp>
        <p:nvSpPr>
          <p:cNvPr id="64" name="Freeform 63"/>
          <p:cNvSpPr/>
          <p:nvPr/>
        </p:nvSpPr>
        <p:spPr>
          <a:xfrm rot="1800000">
            <a:off x="5255562" y="3736791"/>
            <a:ext cx="3871023" cy="635060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rot="1800000">
            <a:off x="5175106" y="4860281"/>
            <a:ext cx="3871023" cy="635060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1800000">
            <a:off x="6507699" y="3241001"/>
            <a:ext cx="3871023" cy="635060"/>
          </a:xfrm>
          <a:custGeom>
            <a:avLst/>
            <a:gdLst>
              <a:gd name="connsiteX0" fmla="*/ 0 w 2328333"/>
              <a:gd name="connsiteY0" fmla="*/ 592721 h 635060"/>
              <a:gd name="connsiteX1" fmla="*/ 239889 w 2328333"/>
              <a:gd name="connsiteY1" fmla="*/ 54 h 635060"/>
              <a:gd name="connsiteX2" fmla="*/ 606777 w 2328333"/>
              <a:gd name="connsiteY2" fmla="*/ 620943 h 635060"/>
              <a:gd name="connsiteX3" fmla="*/ 874889 w 2328333"/>
              <a:gd name="connsiteY3" fmla="*/ 14165 h 635060"/>
              <a:gd name="connsiteX4" fmla="*/ 1185333 w 2328333"/>
              <a:gd name="connsiteY4" fmla="*/ 635054 h 635060"/>
              <a:gd name="connsiteX5" fmla="*/ 1481666 w 2328333"/>
              <a:gd name="connsiteY5" fmla="*/ 54 h 635060"/>
              <a:gd name="connsiteX6" fmla="*/ 1735666 w 2328333"/>
              <a:gd name="connsiteY6" fmla="*/ 620943 h 635060"/>
              <a:gd name="connsiteX7" fmla="*/ 2060222 w 2328333"/>
              <a:gd name="connsiteY7" fmla="*/ 14165 h 635060"/>
              <a:gd name="connsiteX8" fmla="*/ 2328333 w 2328333"/>
              <a:gd name="connsiteY8" fmla="*/ 606832 h 63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333" h="635060">
                <a:moveTo>
                  <a:pt x="0" y="592721"/>
                </a:moveTo>
                <a:cubicBezTo>
                  <a:pt x="69380" y="294035"/>
                  <a:pt x="138760" y="-4650"/>
                  <a:pt x="239889" y="54"/>
                </a:cubicBezTo>
                <a:cubicBezTo>
                  <a:pt x="341018" y="4758"/>
                  <a:pt x="500944" y="618591"/>
                  <a:pt x="606777" y="620943"/>
                </a:cubicBezTo>
                <a:cubicBezTo>
                  <a:pt x="712610" y="623295"/>
                  <a:pt x="778463" y="11813"/>
                  <a:pt x="874889" y="14165"/>
                </a:cubicBezTo>
                <a:cubicBezTo>
                  <a:pt x="971315" y="16517"/>
                  <a:pt x="1084204" y="637406"/>
                  <a:pt x="1185333" y="635054"/>
                </a:cubicBezTo>
                <a:cubicBezTo>
                  <a:pt x="1286462" y="632702"/>
                  <a:pt x="1389944" y="2406"/>
                  <a:pt x="1481666" y="54"/>
                </a:cubicBezTo>
                <a:cubicBezTo>
                  <a:pt x="1573388" y="-2298"/>
                  <a:pt x="1639240" y="618591"/>
                  <a:pt x="1735666" y="620943"/>
                </a:cubicBezTo>
                <a:cubicBezTo>
                  <a:pt x="1832092" y="623295"/>
                  <a:pt x="1961444" y="16517"/>
                  <a:pt x="2060222" y="14165"/>
                </a:cubicBezTo>
                <a:cubicBezTo>
                  <a:pt x="2159000" y="11813"/>
                  <a:pt x="2328333" y="606832"/>
                  <a:pt x="2328333" y="606832"/>
                </a:cubicBezTo>
              </a:path>
            </a:pathLst>
          </a:cu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730848" y="3353526"/>
            <a:ext cx="413152" cy="106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709898" y="6420556"/>
            <a:ext cx="1355586" cy="396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586850" y="2315786"/>
            <a:ext cx="908843" cy="548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315328" y="2864556"/>
            <a:ext cx="3415520" cy="3556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Apply a radiofrequency pulse, temporarily sending some protons into an </a:t>
            </a:r>
            <a:r>
              <a:rPr lang="en-US" dirty="0">
                <a:solidFill>
                  <a:srgbClr val="80FF00"/>
                </a:solidFill>
              </a:rPr>
              <a:t>excited state</a:t>
            </a:r>
          </a:p>
        </p:txBody>
      </p:sp>
      <p:cxnSp>
        <p:nvCxnSpPr>
          <p:cNvPr id="72" name="Straight Connector 71"/>
          <p:cNvCxnSpPr>
            <a:stCxn id="73" idx="3"/>
          </p:cNvCxnSpPr>
          <p:nvPr/>
        </p:nvCxnSpPr>
        <p:spPr>
          <a:xfrm rot="9900000" flipV="1">
            <a:off x="7205365" y="4205817"/>
            <a:ext cx="558539" cy="558539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 rot="9900000">
            <a:off x="7290525" y="4108078"/>
            <a:ext cx="522111" cy="522111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 rot="9900000" flipH="1">
            <a:off x="7580952" y="3894185"/>
            <a:ext cx="310443" cy="31044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1" presetID="8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50000">
                                          <p:cBhvr>
                                            <p:cTn id="8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50000">
                                          <p:cBhvr>
                                            <p:cTn id="8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50000">
                                          <p:cBhvr>
                                            <p:cTn id="8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 p14:bounceEnd="50000">
                                          <p:cBhvr>
                                            <p:cTn id="8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64" grpId="1" animBg="1"/>
          <p:bldP spid="65" grpId="1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64" grpId="1" animBg="1"/>
          <p:bldP spid="65" grpId="1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3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3384</TotalTime>
  <Words>3193</Words>
  <Application>Microsoft Macintosh PowerPoint</Application>
  <PresentationFormat>On-screen Show (4:3)</PresentationFormat>
  <Paragraphs>629</Paragraphs>
  <Slides>83</Slides>
  <Notes>5</Notes>
  <HiddenSlides>18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Calibri Light</vt:lpstr>
      <vt:lpstr>Lato</vt:lpstr>
      <vt:lpstr>Open Sans</vt:lpstr>
      <vt:lpstr>Office Theme</vt:lpstr>
      <vt:lpstr>INTRO TO NEUROIMAGING: fMRI, DWI, and PET</vt:lpstr>
      <vt:lpstr>PowerPoint Presentation</vt:lpstr>
      <vt:lpstr>Agenda</vt:lpstr>
      <vt:lpstr>MR Safety</vt:lpstr>
      <vt:lpstr>What Does MRI Sound Like?</vt:lpstr>
      <vt:lpstr>Temporal &amp; Spatial Resolution</vt:lpstr>
      <vt:lpstr>How Does MRI Work?</vt:lpstr>
      <vt:lpstr>Magnetic Resonance Imaging</vt:lpstr>
      <vt:lpstr>Magnetic Resonance Imaging</vt:lpstr>
      <vt:lpstr>Magnetic Resonance Imaging</vt:lpstr>
      <vt:lpstr>Quick Brain Anatomy Review</vt:lpstr>
      <vt:lpstr>MR Signal Differs for Each Tissue</vt:lpstr>
      <vt:lpstr>PowerPoint Presentation</vt:lpstr>
      <vt:lpstr>What am I Looking at?</vt:lpstr>
      <vt:lpstr>Agenda</vt:lpstr>
      <vt:lpstr>Structural MRI</vt:lpstr>
      <vt:lpstr>Voxel Prompt: “ChatGPT” for Structural MRI</vt:lpstr>
      <vt:lpstr>Voxel Prompt: “ChatGPT” for Structural MRI</vt:lpstr>
      <vt:lpstr>Agenda</vt:lpstr>
      <vt:lpstr>Diffusion Weighted Imaging (DWI)</vt:lpstr>
      <vt:lpstr>Diffusion Weighted Imaging (DWI)</vt:lpstr>
      <vt:lpstr>Diffusion Weighted Imaging: Case Study</vt:lpstr>
      <vt:lpstr>Diffusion Weighted Imaging: Case Study</vt:lpstr>
      <vt:lpstr>Agenda</vt:lpstr>
      <vt:lpstr>Functional MRI (fMRI)</vt:lpstr>
      <vt:lpstr>Blood Oxygen Level Dependent (BOLD) Signal</vt:lpstr>
      <vt:lpstr>Historical Aside: Measuring Cerebral Blood Volume</vt:lpstr>
      <vt:lpstr>Agenda</vt:lpstr>
      <vt:lpstr>Functional MRI (fMRI)</vt:lpstr>
      <vt:lpstr>Aside: fMRI History</vt:lpstr>
      <vt:lpstr>Image Subtraction</vt:lpstr>
      <vt:lpstr>General Linear Model</vt:lpstr>
      <vt:lpstr>General Linear Model</vt:lpstr>
      <vt:lpstr>General Linear Model</vt:lpstr>
      <vt:lpstr>Thresholding the Image</vt:lpstr>
      <vt:lpstr>Limitations</vt:lpstr>
      <vt:lpstr>Finding Functional Brain Regions</vt:lpstr>
      <vt:lpstr>Agenda</vt:lpstr>
      <vt:lpstr>Neural Decoding</vt:lpstr>
      <vt:lpstr>Neural Decoding Analogy: Audience Applause</vt:lpstr>
      <vt:lpstr>Neural Decoding Analogy</vt:lpstr>
      <vt:lpstr>Neural Decoding</vt:lpstr>
      <vt:lpstr>Sensitivity Analysis (Is a Region “Essential?”)</vt:lpstr>
      <vt:lpstr>Neural Decoding Example</vt:lpstr>
      <vt:lpstr>Neural Decoding Example (From the Discussion Forum!)</vt:lpstr>
      <vt:lpstr>Another Neural Decoding Example (From the Discussion Forum!)</vt:lpstr>
      <vt:lpstr>Issues surrounding Neural Decoding &amp; Machine Learning (AI)</vt:lpstr>
      <vt:lpstr>Agenda</vt:lpstr>
      <vt:lpstr>Representational Similarity Analysis (RSA): Motivation</vt:lpstr>
      <vt:lpstr>Step 1: Estimate Brain Activity</vt:lpstr>
      <vt:lpstr>Step 2: Measure Activity Pattern Dissimilarity</vt:lpstr>
      <vt:lpstr>Step 2: Measure Activity Pattern Dissimilarity</vt:lpstr>
      <vt:lpstr>Step 3: Predict Representational Dissimilarity with Models</vt:lpstr>
      <vt:lpstr>Step 3: Predict Representational Dissimilarity with Models</vt:lpstr>
      <vt:lpstr>Step 3: Predict Representational Dissimilarity with Models</vt:lpstr>
      <vt:lpstr>Step 3: Predict Representational Dissimilarity with Models</vt:lpstr>
      <vt:lpstr>Step 4: Compare Brain Data with Dissimilarity Models</vt:lpstr>
      <vt:lpstr>Real RSA Example: 96 Images</vt:lpstr>
      <vt:lpstr>Real RSA Example  (From the Discussion Forum!)</vt:lpstr>
      <vt:lpstr>Third Thumb Study Video</vt:lpstr>
      <vt:lpstr>Extending Representational Similarity Analysis</vt:lpstr>
      <vt:lpstr>Agenda</vt:lpstr>
      <vt:lpstr>Aside: Cortical Surface</vt:lpstr>
      <vt:lpstr>Functional Connectivity</vt:lpstr>
      <vt:lpstr>Functional Connectivity</vt:lpstr>
      <vt:lpstr>Example: Resting-State Functional Connectivity Study of Music Therapy for Autistic Children</vt:lpstr>
      <vt:lpstr>Functional Connectivity Networks</vt:lpstr>
      <vt:lpstr>Functional Connectivity Networks</vt:lpstr>
      <vt:lpstr>Default Mode Network Function</vt:lpstr>
      <vt:lpstr>Aside: Energy Use in the Brain</vt:lpstr>
      <vt:lpstr>Tau Tangles Spread Through the Default Mode Network in Alzheimer’s Disease</vt:lpstr>
      <vt:lpstr>Agenda</vt:lpstr>
      <vt:lpstr>Positron Emission Tomography (PET)</vt:lpstr>
      <vt:lpstr>Positron Emission Tomography</vt:lpstr>
      <vt:lpstr>Radiotracers</vt:lpstr>
      <vt:lpstr>PET Applications for Neuroscience</vt:lpstr>
      <vt:lpstr>Simultaneous MR/PET</vt:lpstr>
      <vt:lpstr>Example: 79 year old Participant from the Brandeis Aging Brain Study</vt:lpstr>
      <vt:lpstr>Agenda</vt:lpstr>
      <vt:lpstr>The Future is Now</vt:lpstr>
      <vt:lpstr>Acknowledgements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BRAIN IMAGING</dc:title>
  <dc:creator>Microsoft Office User</dc:creator>
  <cp:lastModifiedBy>Morin, Thomas</cp:lastModifiedBy>
  <cp:revision>138</cp:revision>
  <dcterms:created xsi:type="dcterms:W3CDTF">2020-01-30T20:27:30Z</dcterms:created>
  <dcterms:modified xsi:type="dcterms:W3CDTF">2026-06-22T17:27:16Z</dcterms:modified>
</cp:coreProperties>
</file>