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85" r:id="rId3"/>
    <p:sldId id="284" r:id="rId4"/>
    <p:sldId id="291" r:id="rId5"/>
    <p:sldId id="288" r:id="rId6"/>
    <p:sldId id="290" r:id="rId7"/>
    <p:sldId id="292" r:id="rId8"/>
    <p:sldId id="293" r:id="rId9"/>
    <p:sldId id="294" r:id="rId10"/>
    <p:sldId id="295" r:id="rId11"/>
    <p:sldId id="296" r:id="rId12"/>
    <p:sldId id="297" r:id="rId13"/>
    <p:sldId id="257" r:id="rId14"/>
    <p:sldId id="298" r:id="rId15"/>
    <p:sldId id="266" r:id="rId16"/>
    <p:sldId id="274" r:id="rId17"/>
    <p:sldId id="272" r:id="rId18"/>
    <p:sldId id="273" r:id="rId19"/>
    <p:sldId id="29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0"/>
    <p:restoredTop sz="94658"/>
  </p:normalViewPr>
  <p:slideViewPr>
    <p:cSldViewPr snapToGrid="0">
      <p:cViewPr varScale="1">
        <p:scale>
          <a:sx n="111" d="100"/>
          <a:sy n="111" d="100"/>
        </p:scale>
        <p:origin x="5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965BB-11E6-DF4D-88C0-70D49A062813}" type="datetimeFigureOut">
              <a:rPr lang="en-US" smtClean="0"/>
              <a:t>4/10/26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DF81E-64B6-7F44-9015-2141D6499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5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DF81E-64B6-7F44-9015-2141D64991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7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828E0-E979-58A2-322A-7F2E4ACD1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BE02A-C6B7-5D74-75F5-A832B867D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D07F3-82E7-D197-29AE-83518DF95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9B2B-9455-8E49-8E67-FD78402DB3DB}" type="datetimeFigureOut">
              <a:rPr lang="en-US" smtClean="0"/>
              <a:t>4/10/26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E342E-2487-EEBF-227E-5B8DD2E22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AFFC5-32A5-447A-0DC8-1C7BA33B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9D20-1BB2-9042-A476-E92864143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8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00D0F-D52D-F349-82E4-8BFCDF99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51DB37-F505-A970-3DDC-F106091EC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4CE0C-F994-343C-466F-DE3807D8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9B2B-9455-8E49-8E67-FD78402DB3DB}" type="datetimeFigureOut">
              <a:rPr lang="en-US" smtClean="0"/>
              <a:t>4/10/26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56B65-B1E0-2862-4EA0-1F490F295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133AA-2E43-E4F7-AD05-D36E7F9D3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9D20-1BB2-9042-A476-E92864143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2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665CA-D86D-E395-BBD3-4A657A16A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A8756-160C-EC14-F98B-3CC9FAA56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9D542-A824-B363-11CB-640171FC5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9B2B-9455-8E49-8E67-FD78402DB3DB}" type="datetimeFigureOut">
              <a:rPr lang="en-US" smtClean="0"/>
              <a:t>4/10/26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3798D-09C7-0B96-2A78-C471132EA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29650-8B41-755B-E003-6B48705F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9D20-1BB2-9042-A476-E92864143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6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AB1ED-1568-3DEE-FE51-A088E86C4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82460-CCAA-1771-4635-57EDE5193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26FDA-F93F-58EC-D04C-BFB29419A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9B2B-9455-8E49-8E67-FD78402DB3DB}" type="datetimeFigureOut">
              <a:rPr lang="en-US" smtClean="0"/>
              <a:t>4/10/26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743C7-2E8D-3D93-7756-397C96E8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BBA5A-B749-8287-F231-98540C9E6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9D20-1BB2-9042-A476-E92864143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5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B3233-0782-160C-29D1-D9211C22F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334B1-28ED-9DBB-F062-58232CA1F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E8115-C49F-ED61-2A79-C443951A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9B2B-9455-8E49-8E67-FD78402DB3DB}" type="datetimeFigureOut">
              <a:rPr lang="en-US" smtClean="0"/>
              <a:t>4/10/26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FEE0E-6F08-470A-F4D7-0EBC75820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29F70-2AE5-718D-5363-403EB281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9D20-1BB2-9042-A476-E92864143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9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1AAF-510D-E9D7-404B-B5006191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1E90E-6DE2-609A-165E-F8DE91953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2CF31-CABD-B84B-C67A-50B89642F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C9CF92-1254-6AB8-3E0B-A3237A1F4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9B2B-9455-8E49-8E67-FD78402DB3DB}" type="datetimeFigureOut">
              <a:rPr lang="en-US" smtClean="0"/>
              <a:t>4/10/26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3A757-FB00-6141-CE80-EA0FE09E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7E1EA-55EE-3532-6943-057C7AE39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9D20-1BB2-9042-A476-E92864143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4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3FAF1-6433-2AAE-81A8-7C66FCADD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0CA56-75FC-B3AC-1679-8AD84213B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EBA4A-4340-4C7B-2CDA-1415BB286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985E8-FC24-5A89-0F5E-2EA85B05B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974B1E-59A6-9078-BF7F-213AB8F3AB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474596-BA45-E60B-BF8A-61F52A5A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9B2B-9455-8E49-8E67-FD78402DB3DB}" type="datetimeFigureOut">
              <a:rPr lang="en-US" smtClean="0"/>
              <a:t>4/10/26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25F75D-119C-924B-917D-63C4E8F6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7026EF-EF5A-E6C5-5860-85462631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9D20-1BB2-9042-A476-E92864143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4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9F8FC-CEF5-65D4-5281-F13FE4E1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9AA580-08D3-FD34-6E6F-01620F1B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9B2B-9455-8E49-8E67-FD78402DB3DB}" type="datetimeFigureOut">
              <a:rPr lang="en-US" smtClean="0"/>
              <a:t>4/10/26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87E4C-73D3-783E-979A-651EACF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32060-06AD-B4CD-7F96-236E8024D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9D20-1BB2-9042-A476-E92864143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0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3BCD1A-4D3A-BB46-30F2-746B3119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9B2B-9455-8E49-8E67-FD78402DB3DB}" type="datetimeFigureOut">
              <a:rPr lang="en-US" smtClean="0"/>
              <a:t>4/10/26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CFA2AC-64F3-D0DB-5795-036EED23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B4016-59AE-6D51-E34F-3F4AEA365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9D20-1BB2-9042-A476-E92864143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3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A83CB-8229-A3A7-0387-88BC197C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66279-6D0F-C41B-CCEF-4F62FA80C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62BAE-E853-09D1-CDBE-091367CE2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D0F924-CC30-6F7C-6DAE-6AD26C51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9B2B-9455-8E49-8E67-FD78402DB3DB}" type="datetimeFigureOut">
              <a:rPr lang="en-US" smtClean="0"/>
              <a:t>4/10/26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C881D-C722-5AA7-8719-246CB2CE6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2D876-9150-97F0-D906-1CA87B89F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9D20-1BB2-9042-A476-E92864143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02DB1-19D0-3456-2209-BD7EFA2B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1D44F7-650B-F469-F60B-2E18ABF5B2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851C7-C211-945B-750A-453EF2641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27AD6-BF0F-D2E6-A828-2957BCE57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9B2B-9455-8E49-8E67-FD78402DB3DB}" type="datetimeFigureOut">
              <a:rPr lang="en-US" smtClean="0"/>
              <a:t>4/10/26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770B6-A4FC-390D-656E-870C6E50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B1C73-CFF1-ABCC-6361-C08E6AFE7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9D20-1BB2-9042-A476-E92864143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3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457C0F-AC2B-A007-6C4A-2C9CCBD6F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E6657-25B3-2831-3AA9-779CD539D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85161-0579-2940-640E-BFED4187EA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5D9B2B-9455-8E49-8E67-FD78402DB3DB}" type="datetimeFigureOut">
              <a:rPr lang="en-US" smtClean="0"/>
              <a:t>4/10/26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7BF48-33A5-8850-7F1C-2E9A00264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F6143-55E3-E952-0CA4-9036C1EAE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F09D20-1BB2-9042-A476-E92864143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8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EszNmVFFm4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7CE65-545E-4E58-82A6-59E7FC2CDE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fMRI Flow Effect: Explained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7FEC2C-120B-565F-9FB4-90EF48E503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Berry Lab Meeting</a:t>
            </a:r>
          </a:p>
          <a:p>
            <a:r>
              <a:rPr lang="en-US" dirty="0"/>
              <a:t>April 3, 2026</a:t>
            </a:r>
          </a:p>
          <a:p>
            <a:r>
              <a:rPr lang="en-US" dirty="0"/>
              <a:t>Tom Morin</a:t>
            </a:r>
          </a:p>
        </p:txBody>
      </p:sp>
    </p:spTree>
    <p:extLst>
      <p:ext uri="{BB962C8B-B14F-4D97-AF65-F5344CB8AC3E}">
        <p14:creationId xmlns:p14="http://schemas.microsoft.com/office/powerpoint/2010/main" val="2518662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07D30-CAE5-FF37-A0E0-ED9DC6C74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E17487-F2A5-1CB7-DD4C-D32BF2FE0603}"/>
              </a:ext>
            </a:extLst>
          </p:cNvPr>
          <p:cNvSpPr/>
          <p:nvPr/>
        </p:nvSpPr>
        <p:spPr>
          <a:xfrm>
            <a:off x="5058697" y="0"/>
            <a:ext cx="2890487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6173C6-32E7-38CA-1B36-78020F251DDF}"/>
              </a:ext>
            </a:extLst>
          </p:cNvPr>
          <p:cNvSpPr/>
          <p:nvPr/>
        </p:nvSpPr>
        <p:spPr>
          <a:xfrm>
            <a:off x="3635829" y="0"/>
            <a:ext cx="1438599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4ECE9D3-8D01-3B65-19CE-DF325A67DFDA}"/>
              </a:ext>
            </a:extLst>
          </p:cNvPr>
          <p:cNvSpPr/>
          <p:nvPr/>
        </p:nvSpPr>
        <p:spPr>
          <a:xfrm rot="10800000">
            <a:off x="4237163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5" name="Oval 2094">
            <a:extLst>
              <a:ext uri="{FF2B5EF4-FFF2-40B4-BE49-F238E27FC236}">
                <a16:creationId xmlns:a16="http://schemas.microsoft.com/office/drawing/2014/main" id="{2116F2B7-3B0A-E7DE-79DB-344706049417}"/>
              </a:ext>
            </a:extLst>
          </p:cNvPr>
          <p:cNvSpPr/>
          <p:nvPr/>
        </p:nvSpPr>
        <p:spPr>
          <a:xfrm rot="10800000">
            <a:off x="4681438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8" name="Oval 2097">
            <a:extLst>
              <a:ext uri="{FF2B5EF4-FFF2-40B4-BE49-F238E27FC236}">
                <a16:creationId xmlns:a16="http://schemas.microsoft.com/office/drawing/2014/main" id="{4F148389-0E22-E38E-5856-91E6953A5018}"/>
              </a:ext>
            </a:extLst>
          </p:cNvPr>
          <p:cNvSpPr/>
          <p:nvPr/>
        </p:nvSpPr>
        <p:spPr>
          <a:xfrm rot="10800000">
            <a:off x="4237163" y="97452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1" name="Oval 2100">
            <a:extLst>
              <a:ext uri="{FF2B5EF4-FFF2-40B4-BE49-F238E27FC236}">
                <a16:creationId xmlns:a16="http://schemas.microsoft.com/office/drawing/2014/main" id="{88A9740E-2B58-3A67-1A70-50412EFA49F5}"/>
              </a:ext>
            </a:extLst>
          </p:cNvPr>
          <p:cNvSpPr/>
          <p:nvPr/>
        </p:nvSpPr>
        <p:spPr>
          <a:xfrm rot="10800000">
            <a:off x="4683991" y="97845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4" name="Oval 2103">
            <a:extLst>
              <a:ext uri="{FF2B5EF4-FFF2-40B4-BE49-F238E27FC236}">
                <a16:creationId xmlns:a16="http://schemas.microsoft.com/office/drawing/2014/main" id="{846BD0C8-DD15-0EE9-BD0A-70D18316B5C2}"/>
              </a:ext>
            </a:extLst>
          </p:cNvPr>
          <p:cNvSpPr/>
          <p:nvPr/>
        </p:nvSpPr>
        <p:spPr>
          <a:xfrm rot="10800000">
            <a:off x="4237163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7" name="Oval 2106">
            <a:extLst>
              <a:ext uri="{FF2B5EF4-FFF2-40B4-BE49-F238E27FC236}">
                <a16:creationId xmlns:a16="http://schemas.microsoft.com/office/drawing/2014/main" id="{CA5498D0-98B8-7C1F-7213-59B60C3D4615}"/>
              </a:ext>
            </a:extLst>
          </p:cNvPr>
          <p:cNvSpPr/>
          <p:nvPr/>
        </p:nvSpPr>
        <p:spPr>
          <a:xfrm rot="10800000">
            <a:off x="4681438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0" name="Oval 2109">
            <a:extLst>
              <a:ext uri="{FF2B5EF4-FFF2-40B4-BE49-F238E27FC236}">
                <a16:creationId xmlns:a16="http://schemas.microsoft.com/office/drawing/2014/main" id="{B191DBA3-C775-1B49-2FC4-500F8EB23998}"/>
              </a:ext>
            </a:extLst>
          </p:cNvPr>
          <p:cNvSpPr/>
          <p:nvPr/>
        </p:nvSpPr>
        <p:spPr>
          <a:xfrm rot="10800000">
            <a:off x="4237163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3" name="Oval 2112">
            <a:extLst>
              <a:ext uri="{FF2B5EF4-FFF2-40B4-BE49-F238E27FC236}">
                <a16:creationId xmlns:a16="http://schemas.microsoft.com/office/drawing/2014/main" id="{F61A07DA-96FD-827E-743C-F957B7C8672A}"/>
              </a:ext>
            </a:extLst>
          </p:cNvPr>
          <p:cNvSpPr/>
          <p:nvPr/>
        </p:nvSpPr>
        <p:spPr>
          <a:xfrm rot="10800000">
            <a:off x="4683991" y="246425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6" name="Oval 2115">
            <a:extLst>
              <a:ext uri="{FF2B5EF4-FFF2-40B4-BE49-F238E27FC236}">
                <a16:creationId xmlns:a16="http://schemas.microsoft.com/office/drawing/2014/main" id="{51F6F597-A38D-CCC7-8554-3E31F0DD1752}"/>
              </a:ext>
            </a:extLst>
          </p:cNvPr>
          <p:cNvSpPr/>
          <p:nvPr/>
        </p:nvSpPr>
        <p:spPr>
          <a:xfrm rot="10800000">
            <a:off x="4238986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9" name="Oval 2118">
            <a:extLst>
              <a:ext uri="{FF2B5EF4-FFF2-40B4-BE49-F238E27FC236}">
                <a16:creationId xmlns:a16="http://schemas.microsoft.com/office/drawing/2014/main" id="{7D9309B7-E169-F758-653B-5C310F69A046}"/>
              </a:ext>
            </a:extLst>
          </p:cNvPr>
          <p:cNvSpPr/>
          <p:nvPr/>
        </p:nvSpPr>
        <p:spPr>
          <a:xfrm rot="10800000">
            <a:off x="4683261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2" name="Oval 2121">
            <a:extLst>
              <a:ext uri="{FF2B5EF4-FFF2-40B4-BE49-F238E27FC236}">
                <a16:creationId xmlns:a16="http://schemas.microsoft.com/office/drawing/2014/main" id="{512CA5FA-A105-A09F-38BA-EE35A8812026}"/>
              </a:ext>
            </a:extLst>
          </p:cNvPr>
          <p:cNvSpPr/>
          <p:nvPr/>
        </p:nvSpPr>
        <p:spPr>
          <a:xfrm rot="10800000">
            <a:off x="4238986" y="398439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5" name="Oval 2124">
            <a:extLst>
              <a:ext uri="{FF2B5EF4-FFF2-40B4-BE49-F238E27FC236}">
                <a16:creationId xmlns:a16="http://schemas.microsoft.com/office/drawing/2014/main" id="{9FCF5B4C-4C9F-C682-ACA6-FF5FC4659955}"/>
              </a:ext>
            </a:extLst>
          </p:cNvPr>
          <p:cNvSpPr/>
          <p:nvPr/>
        </p:nvSpPr>
        <p:spPr>
          <a:xfrm rot="10800000">
            <a:off x="4685814" y="398832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8" name="Oval 2127">
            <a:extLst>
              <a:ext uri="{FF2B5EF4-FFF2-40B4-BE49-F238E27FC236}">
                <a16:creationId xmlns:a16="http://schemas.microsoft.com/office/drawing/2014/main" id="{EEF930EE-3FBE-C75A-0A56-CC2C0D65B799}"/>
              </a:ext>
            </a:extLst>
          </p:cNvPr>
          <p:cNvSpPr/>
          <p:nvPr/>
        </p:nvSpPr>
        <p:spPr>
          <a:xfrm rot="10800000">
            <a:off x="4238986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1" name="Oval 2130">
            <a:extLst>
              <a:ext uri="{FF2B5EF4-FFF2-40B4-BE49-F238E27FC236}">
                <a16:creationId xmlns:a16="http://schemas.microsoft.com/office/drawing/2014/main" id="{CE66E944-7847-6BD6-37DF-4EC0FE68F01F}"/>
              </a:ext>
            </a:extLst>
          </p:cNvPr>
          <p:cNvSpPr/>
          <p:nvPr/>
        </p:nvSpPr>
        <p:spPr>
          <a:xfrm rot="10800000">
            <a:off x="4683261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4" name="Oval 2133">
            <a:extLst>
              <a:ext uri="{FF2B5EF4-FFF2-40B4-BE49-F238E27FC236}">
                <a16:creationId xmlns:a16="http://schemas.microsoft.com/office/drawing/2014/main" id="{16F0E9BB-F641-1732-9751-695D35D1233E}"/>
              </a:ext>
            </a:extLst>
          </p:cNvPr>
          <p:cNvSpPr/>
          <p:nvPr/>
        </p:nvSpPr>
        <p:spPr>
          <a:xfrm rot="10800000">
            <a:off x="4238986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7" name="Oval 2136">
            <a:extLst>
              <a:ext uri="{FF2B5EF4-FFF2-40B4-BE49-F238E27FC236}">
                <a16:creationId xmlns:a16="http://schemas.microsoft.com/office/drawing/2014/main" id="{A4AAA9C5-ABF3-6FA6-07DA-41C3C4D5C6CF}"/>
              </a:ext>
            </a:extLst>
          </p:cNvPr>
          <p:cNvSpPr/>
          <p:nvPr/>
        </p:nvSpPr>
        <p:spPr>
          <a:xfrm rot="10800000">
            <a:off x="4685814" y="547805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0" name="Oval 2139">
            <a:extLst>
              <a:ext uri="{FF2B5EF4-FFF2-40B4-BE49-F238E27FC236}">
                <a16:creationId xmlns:a16="http://schemas.microsoft.com/office/drawing/2014/main" id="{FCDC8A32-FB9B-C385-CC1E-91614A6204E3}"/>
              </a:ext>
            </a:extLst>
          </p:cNvPr>
          <p:cNvSpPr/>
          <p:nvPr/>
        </p:nvSpPr>
        <p:spPr>
          <a:xfrm rot="10800000">
            <a:off x="4238986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3" name="Oval 2142">
            <a:extLst>
              <a:ext uri="{FF2B5EF4-FFF2-40B4-BE49-F238E27FC236}">
                <a16:creationId xmlns:a16="http://schemas.microsoft.com/office/drawing/2014/main" id="{1F321FF6-FA13-F483-6028-8728C6B051C6}"/>
              </a:ext>
            </a:extLst>
          </p:cNvPr>
          <p:cNvSpPr/>
          <p:nvPr/>
        </p:nvSpPr>
        <p:spPr>
          <a:xfrm rot="10800000">
            <a:off x="4685814" y="627710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7" name="Oval 2176">
            <a:extLst>
              <a:ext uri="{FF2B5EF4-FFF2-40B4-BE49-F238E27FC236}">
                <a16:creationId xmlns:a16="http://schemas.microsoft.com/office/drawing/2014/main" id="{A7A2397C-D765-6766-F20A-84C081A65E15}"/>
              </a:ext>
            </a:extLst>
          </p:cNvPr>
          <p:cNvSpPr/>
          <p:nvPr/>
        </p:nvSpPr>
        <p:spPr>
          <a:xfrm rot="10800000">
            <a:off x="3745773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0" name="Oval 2179">
            <a:extLst>
              <a:ext uri="{FF2B5EF4-FFF2-40B4-BE49-F238E27FC236}">
                <a16:creationId xmlns:a16="http://schemas.microsoft.com/office/drawing/2014/main" id="{4B1E1407-6965-0BDF-9A20-DF026879FC88}"/>
              </a:ext>
            </a:extLst>
          </p:cNvPr>
          <p:cNvSpPr/>
          <p:nvPr/>
        </p:nvSpPr>
        <p:spPr>
          <a:xfrm>
            <a:off x="3745773" y="104656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3" name="Oval 2182">
            <a:extLst>
              <a:ext uri="{FF2B5EF4-FFF2-40B4-BE49-F238E27FC236}">
                <a16:creationId xmlns:a16="http://schemas.microsoft.com/office/drawing/2014/main" id="{9A32CCF0-88D0-5B6B-5918-C67E33811823}"/>
              </a:ext>
            </a:extLst>
          </p:cNvPr>
          <p:cNvSpPr/>
          <p:nvPr/>
        </p:nvSpPr>
        <p:spPr>
          <a:xfrm rot="10800000">
            <a:off x="3745773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6" name="Oval 2185">
            <a:extLst>
              <a:ext uri="{FF2B5EF4-FFF2-40B4-BE49-F238E27FC236}">
                <a16:creationId xmlns:a16="http://schemas.microsoft.com/office/drawing/2014/main" id="{D36E7888-10D9-A9AF-F3E8-31C30BFBDEB5}"/>
              </a:ext>
            </a:extLst>
          </p:cNvPr>
          <p:cNvSpPr/>
          <p:nvPr/>
        </p:nvSpPr>
        <p:spPr>
          <a:xfrm rot="10800000">
            <a:off x="3745773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89" name="Oval 2188">
            <a:extLst>
              <a:ext uri="{FF2B5EF4-FFF2-40B4-BE49-F238E27FC236}">
                <a16:creationId xmlns:a16="http://schemas.microsoft.com/office/drawing/2014/main" id="{24D53099-CE3C-9154-44DA-38898DDA53AC}"/>
              </a:ext>
            </a:extLst>
          </p:cNvPr>
          <p:cNvSpPr/>
          <p:nvPr/>
        </p:nvSpPr>
        <p:spPr>
          <a:xfrm rot="10800000">
            <a:off x="3747596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2" name="Oval 2191">
            <a:extLst>
              <a:ext uri="{FF2B5EF4-FFF2-40B4-BE49-F238E27FC236}">
                <a16:creationId xmlns:a16="http://schemas.microsoft.com/office/drawing/2014/main" id="{F6E89823-43B5-092C-5D3D-43427E38706A}"/>
              </a:ext>
            </a:extLst>
          </p:cNvPr>
          <p:cNvSpPr/>
          <p:nvPr/>
        </p:nvSpPr>
        <p:spPr>
          <a:xfrm rot="10800000">
            <a:off x="3747596" y="398439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5" name="Oval 2194">
            <a:extLst>
              <a:ext uri="{FF2B5EF4-FFF2-40B4-BE49-F238E27FC236}">
                <a16:creationId xmlns:a16="http://schemas.microsoft.com/office/drawing/2014/main" id="{91CA5EC8-4C9A-83F3-DEF9-DDD4203748C9}"/>
              </a:ext>
            </a:extLst>
          </p:cNvPr>
          <p:cNvSpPr/>
          <p:nvPr/>
        </p:nvSpPr>
        <p:spPr>
          <a:xfrm rot="10800000">
            <a:off x="3747596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8" name="Oval 2197">
            <a:extLst>
              <a:ext uri="{FF2B5EF4-FFF2-40B4-BE49-F238E27FC236}">
                <a16:creationId xmlns:a16="http://schemas.microsoft.com/office/drawing/2014/main" id="{814BCC04-FA6C-AA70-3514-C55074FE9458}"/>
              </a:ext>
            </a:extLst>
          </p:cNvPr>
          <p:cNvSpPr/>
          <p:nvPr/>
        </p:nvSpPr>
        <p:spPr>
          <a:xfrm rot="10800000">
            <a:off x="3747596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1" name="Oval 2200">
            <a:extLst>
              <a:ext uri="{FF2B5EF4-FFF2-40B4-BE49-F238E27FC236}">
                <a16:creationId xmlns:a16="http://schemas.microsoft.com/office/drawing/2014/main" id="{402F918C-28DE-AD85-3DF5-CC7D6C3A9C7E}"/>
              </a:ext>
            </a:extLst>
          </p:cNvPr>
          <p:cNvSpPr/>
          <p:nvPr/>
        </p:nvSpPr>
        <p:spPr>
          <a:xfrm rot="10800000">
            <a:off x="3747596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4" name="Oval 2203">
            <a:extLst>
              <a:ext uri="{FF2B5EF4-FFF2-40B4-BE49-F238E27FC236}">
                <a16:creationId xmlns:a16="http://schemas.microsoft.com/office/drawing/2014/main" id="{9BA816F7-BE69-B562-FBB6-B86EF58A4103}"/>
              </a:ext>
            </a:extLst>
          </p:cNvPr>
          <p:cNvSpPr/>
          <p:nvPr/>
        </p:nvSpPr>
        <p:spPr>
          <a:xfrm rot="10800000">
            <a:off x="5628982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7" name="Oval 2206">
            <a:extLst>
              <a:ext uri="{FF2B5EF4-FFF2-40B4-BE49-F238E27FC236}">
                <a16:creationId xmlns:a16="http://schemas.microsoft.com/office/drawing/2014/main" id="{0EF287D8-A53C-B099-6EBB-CEAAF535D172}"/>
              </a:ext>
            </a:extLst>
          </p:cNvPr>
          <p:cNvSpPr/>
          <p:nvPr/>
        </p:nvSpPr>
        <p:spPr>
          <a:xfrm rot="10800000">
            <a:off x="6073257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0" name="Oval 2209">
            <a:extLst>
              <a:ext uri="{FF2B5EF4-FFF2-40B4-BE49-F238E27FC236}">
                <a16:creationId xmlns:a16="http://schemas.microsoft.com/office/drawing/2014/main" id="{477C29DD-5D3F-7206-F89E-3500C561CD7B}"/>
              </a:ext>
            </a:extLst>
          </p:cNvPr>
          <p:cNvSpPr/>
          <p:nvPr/>
        </p:nvSpPr>
        <p:spPr>
          <a:xfrm rot="10800000">
            <a:off x="5628982" y="97452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3" name="Oval 2212">
            <a:extLst>
              <a:ext uri="{FF2B5EF4-FFF2-40B4-BE49-F238E27FC236}">
                <a16:creationId xmlns:a16="http://schemas.microsoft.com/office/drawing/2014/main" id="{E7D9FE3A-CE71-0B1D-0D90-9A250D3C8C9C}"/>
              </a:ext>
            </a:extLst>
          </p:cNvPr>
          <p:cNvSpPr/>
          <p:nvPr/>
        </p:nvSpPr>
        <p:spPr>
          <a:xfrm rot="10800000">
            <a:off x="6075810" y="97845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6" name="Oval 2215">
            <a:extLst>
              <a:ext uri="{FF2B5EF4-FFF2-40B4-BE49-F238E27FC236}">
                <a16:creationId xmlns:a16="http://schemas.microsoft.com/office/drawing/2014/main" id="{60CE4AE0-4752-3E92-7DAA-80CEE98BD298}"/>
              </a:ext>
            </a:extLst>
          </p:cNvPr>
          <p:cNvSpPr/>
          <p:nvPr/>
        </p:nvSpPr>
        <p:spPr>
          <a:xfrm rot="10800000">
            <a:off x="5628982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9" name="Oval 2218">
            <a:extLst>
              <a:ext uri="{FF2B5EF4-FFF2-40B4-BE49-F238E27FC236}">
                <a16:creationId xmlns:a16="http://schemas.microsoft.com/office/drawing/2014/main" id="{3E7F80C0-8AD3-CF28-FE4B-C237EE44B688}"/>
              </a:ext>
            </a:extLst>
          </p:cNvPr>
          <p:cNvSpPr/>
          <p:nvPr/>
        </p:nvSpPr>
        <p:spPr>
          <a:xfrm rot="10800000">
            <a:off x="6073257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2" name="Oval 2221">
            <a:extLst>
              <a:ext uri="{FF2B5EF4-FFF2-40B4-BE49-F238E27FC236}">
                <a16:creationId xmlns:a16="http://schemas.microsoft.com/office/drawing/2014/main" id="{6DF0A684-CD44-AFA9-36D5-4FD504799868}"/>
              </a:ext>
            </a:extLst>
          </p:cNvPr>
          <p:cNvSpPr/>
          <p:nvPr/>
        </p:nvSpPr>
        <p:spPr>
          <a:xfrm rot="10800000">
            <a:off x="5628982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5" name="Oval 2224">
            <a:extLst>
              <a:ext uri="{FF2B5EF4-FFF2-40B4-BE49-F238E27FC236}">
                <a16:creationId xmlns:a16="http://schemas.microsoft.com/office/drawing/2014/main" id="{83C6DDCC-FBA9-F9A3-0AA8-1B87C236CF68}"/>
              </a:ext>
            </a:extLst>
          </p:cNvPr>
          <p:cNvSpPr/>
          <p:nvPr/>
        </p:nvSpPr>
        <p:spPr>
          <a:xfrm rot="10800000">
            <a:off x="6075810" y="246425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8" name="Oval 2227">
            <a:extLst>
              <a:ext uri="{FF2B5EF4-FFF2-40B4-BE49-F238E27FC236}">
                <a16:creationId xmlns:a16="http://schemas.microsoft.com/office/drawing/2014/main" id="{4852766B-0C70-7B31-C3D4-3884A692E51B}"/>
              </a:ext>
            </a:extLst>
          </p:cNvPr>
          <p:cNvSpPr/>
          <p:nvPr/>
        </p:nvSpPr>
        <p:spPr>
          <a:xfrm rot="10800000">
            <a:off x="5630805" y="3241491"/>
            <a:ext cx="294968" cy="294968"/>
          </a:xfrm>
          <a:prstGeom prst="ellipse">
            <a:avLst/>
          </a:prstGeom>
          <a:solidFill>
            <a:srgbClr val="BFBF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1" name="Oval 2230">
            <a:extLst>
              <a:ext uri="{FF2B5EF4-FFF2-40B4-BE49-F238E27FC236}">
                <a16:creationId xmlns:a16="http://schemas.microsoft.com/office/drawing/2014/main" id="{A14C5D10-F85D-5F74-2F38-5CDFD3C7D76E}"/>
              </a:ext>
            </a:extLst>
          </p:cNvPr>
          <p:cNvSpPr/>
          <p:nvPr/>
        </p:nvSpPr>
        <p:spPr>
          <a:xfrm rot="10800000">
            <a:off x="6075080" y="3241491"/>
            <a:ext cx="294968" cy="294968"/>
          </a:xfrm>
          <a:prstGeom prst="ellipse">
            <a:avLst/>
          </a:prstGeom>
          <a:solidFill>
            <a:srgbClr val="BFBF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4" name="Oval 2233">
            <a:extLst>
              <a:ext uri="{FF2B5EF4-FFF2-40B4-BE49-F238E27FC236}">
                <a16:creationId xmlns:a16="http://schemas.microsoft.com/office/drawing/2014/main" id="{4737E9CB-8764-E833-72ED-B161B4A26C36}"/>
              </a:ext>
            </a:extLst>
          </p:cNvPr>
          <p:cNvSpPr/>
          <p:nvPr/>
        </p:nvSpPr>
        <p:spPr>
          <a:xfrm rot="10800000">
            <a:off x="5630805" y="3984392"/>
            <a:ext cx="294968" cy="294968"/>
          </a:xfrm>
          <a:prstGeom prst="ellipse">
            <a:avLst/>
          </a:prstGeom>
          <a:solidFill>
            <a:srgbClr val="BFBF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7" name="Oval 2236">
            <a:extLst>
              <a:ext uri="{FF2B5EF4-FFF2-40B4-BE49-F238E27FC236}">
                <a16:creationId xmlns:a16="http://schemas.microsoft.com/office/drawing/2014/main" id="{B789080E-C4CA-6E32-451F-D412C24034BA}"/>
              </a:ext>
            </a:extLst>
          </p:cNvPr>
          <p:cNvSpPr/>
          <p:nvPr/>
        </p:nvSpPr>
        <p:spPr>
          <a:xfrm rot="10800000">
            <a:off x="6077633" y="3988322"/>
            <a:ext cx="294968" cy="294968"/>
          </a:xfrm>
          <a:prstGeom prst="ellipse">
            <a:avLst/>
          </a:prstGeom>
          <a:solidFill>
            <a:srgbClr val="BFBF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0" name="Oval 2239">
            <a:extLst>
              <a:ext uri="{FF2B5EF4-FFF2-40B4-BE49-F238E27FC236}">
                <a16:creationId xmlns:a16="http://schemas.microsoft.com/office/drawing/2014/main" id="{79E363A5-4C30-B0DC-DE67-EDA7E0CB5E87}"/>
              </a:ext>
            </a:extLst>
          </p:cNvPr>
          <p:cNvSpPr/>
          <p:nvPr/>
        </p:nvSpPr>
        <p:spPr>
          <a:xfrm rot="10800000">
            <a:off x="5630805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3" name="Oval 2242">
            <a:extLst>
              <a:ext uri="{FF2B5EF4-FFF2-40B4-BE49-F238E27FC236}">
                <a16:creationId xmlns:a16="http://schemas.microsoft.com/office/drawing/2014/main" id="{753B9A84-2370-B7ED-CC34-3B0F471DB9E5}"/>
              </a:ext>
            </a:extLst>
          </p:cNvPr>
          <p:cNvSpPr/>
          <p:nvPr/>
        </p:nvSpPr>
        <p:spPr>
          <a:xfrm rot="10800000">
            <a:off x="6075080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6" name="Oval 2245">
            <a:extLst>
              <a:ext uri="{FF2B5EF4-FFF2-40B4-BE49-F238E27FC236}">
                <a16:creationId xmlns:a16="http://schemas.microsoft.com/office/drawing/2014/main" id="{945665B5-F20D-3FB9-97F7-51B4D8EB4C30}"/>
              </a:ext>
            </a:extLst>
          </p:cNvPr>
          <p:cNvSpPr/>
          <p:nvPr/>
        </p:nvSpPr>
        <p:spPr>
          <a:xfrm rot="10800000">
            <a:off x="5630805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" name="Oval 2248">
            <a:extLst>
              <a:ext uri="{FF2B5EF4-FFF2-40B4-BE49-F238E27FC236}">
                <a16:creationId xmlns:a16="http://schemas.microsoft.com/office/drawing/2014/main" id="{1788068B-47D9-A697-A5AC-0F4812BA9409}"/>
              </a:ext>
            </a:extLst>
          </p:cNvPr>
          <p:cNvSpPr/>
          <p:nvPr/>
        </p:nvSpPr>
        <p:spPr>
          <a:xfrm rot="10800000">
            <a:off x="6077633" y="547805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" name="Oval 2251">
            <a:extLst>
              <a:ext uri="{FF2B5EF4-FFF2-40B4-BE49-F238E27FC236}">
                <a16:creationId xmlns:a16="http://schemas.microsoft.com/office/drawing/2014/main" id="{9A3BC151-D933-03A9-739C-A60D7A188E23}"/>
              </a:ext>
            </a:extLst>
          </p:cNvPr>
          <p:cNvSpPr/>
          <p:nvPr/>
        </p:nvSpPr>
        <p:spPr>
          <a:xfrm rot="10800000">
            <a:off x="5630805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5" name="Oval 2254">
            <a:extLst>
              <a:ext uri="{FF2B5EF4-FFF2-40B4-BE49-F238E27FC236}">
                <a16:creationId xmlns:a16="http://schemas.microsoft.com/office/drawing/2014/main" id="{08E7338E-134E-BE6E-7687-F61FE16AA2A4}"/>
              </a:ext>
            </a:extLst>
          </p:cNvPr>
          <p:cNvSpPr/>
          <p:nvPr/>
        </p:nvSpPr>
        <p:spPr>
          <a:xfrm rot="10800000">
            <a:off x="6077633" y="627710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8" name="Oval 2257">
            <a:extLst>
              <a:ext uri="{FF2B5EF4-FFF2-40B4-BE49-F238E27FC236}">
                <a16:creationId xmlns:a16="http://schemas.microsoft.com/office/drawing/2014/main" id="{738A5193-63ED-84A4-325B-B9F567E3AD35}"/>
              </a:ext>
            </a:extLst>
          </p:cNvPr>
          <p:cNvSpPr/>
          <p:nvPr/>
        </p:nvSpPr>
        <p:spPr>
          <a:xfrm rot="10800000">
            <a:off x="5137592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" name="Oval 2260">
            <a:extLst>
              <a:ext uri="{FF2B5EF4-FFF2-40B4-BE49-F238E27FC236}">
                <a16:creationId xmlns:a16="http://schemas.microsoft.com/office/drawing/2014/main" id="{9C806C70-C872-9B48-4EA1-63E5B1E51DFF}"/>
              </a:ext>
            </a:extLst>
          </p:cNvPr>
          <p:cNvSpPr/>
          <p:nvPr/>
        </p:nvSpPr>
        <p:spPr>
          <a:xfrm rot="10800000">
            <a:off x="5137592" y="97452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4" name="Oval 2263">
            <a:extLst>
              <a:ext uri="{FF2B5EF4-FFF2-40B4-BE49-F238E27FC236}">
                <a16:creationId xmlns:a16="http://schemas.microsoft.com/office/drawing/2014/main" id="{29C97F60-4B96-8B0C-0995-8AF0DB5DED8A}"/>
              </a:ext>
            </a:extLst>
          </p:cNvPr>
          <p:cNvSpPr/>
          <p:nvPr/>
        </p:nvSpPr>
        <p:spPr>
          <a:xfrm rot="10800000">
            <a:off x="5137592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7" name="Oval 2266">
            <a:extLst>
              <a:ext uri="{FF2B5EF4-FFF2-40B4-BE49-F238E27FC236}">
                <a16:creationId xmlns:a16="http://schemas.microsoft.com/office/drawing/2014/main" id="{7C1AB716-C87E-517E-A454-C13392AD7565}"/>
              </a:ext>
            </a:extLst>
          </p:cNvPr>
          <p:cNvSpPr/>
          <p:nvPr/>
        </p:nvSpPr>
        <p:spPr>
          <a:xfrm rot="10800000">
            <a:off x="5137592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0" name="Oval 2269">
            <a:extLst>
              <a:ext uri="{FF2B5EF4-FFF2-40B4-BE49-F238E27FC236}">
                <a16:creationId xmlns:a16="http://schemas.microsoft.com/office/drawing/2014/main" id="{13F5FCC0-ED86-939B-8F46-F333EB5AC552}"/>
              </a:ext>
            </a:extLst>
          </p:cNvPr>
          <p:cNvSpPr/>
          <p:nvPr/>
        </p:nvSpPr>
        <p:spPr>
          <a:xfrm rot="10800000">
            <a:off x="5139415" y="3241491"/>
            <a:ext cx="294968" cy="294968"/>
          </a:xfrm>
          <a:prstGeom prst="ellipse">
            <a:avLst/>
          </a:prstGeom>
          <a:solidFill>
            <a:srgbClr val="BFBF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3" name="Oval 2272">
            <a:extLst>
              <a:ext uri="{FF2B5EF4-FFF2-40B4-BE49-F238E27FC236}">
                <a16:creationId xmlns:a16="http://schemas.microsoft.com/office/drawing/2014/main" id="{DB07B8FE-ECFD-CF26-1D0B-3ACF9773AE3A}"/>
              </a:ext>
            </a:extLst>
          </p:cNvPr>
          <p:cNvSpPr/>
          <p:nvPr/>
        </p:nvSpPr>
        <p:spPr>
          <a:xfrm rot="10800000">
            <a:off x="5139415" y="3984392"/>
            <a:ext cx="294968" cy="294968"/>
          </a:xfrm>
          <a:prstGeom prst="ellipse">
            <a:avLst/>
          </a:prstGeom>
          <a:solidFill>
            <a:srgbClr val="BFBF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6" name="Oval 2275">
            <a:extLst>
              <a:ext uri="{FF2B5EF4-FFF2-40B4-BE49-F238E27FC236}">
                <a16:creationId xmlns:a16="http://schemas.microsoft.com/office/drawing/2014/main" id="{92DDB55A-7623-B633-5AB6-2624CE38EC3C}"/>
              </a:ext>
            </a:extLst>
          </p:cNvPr>
          <p:cNvSpPr/>
          <p:nvPr/>
        </p:nvSpPr>
        <p:spPr>
          <a:xfrm rot="10800000">
            <a:off x="5139415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9" name="Oval 2278">
            <a:extLst>
              <a:ext uri="{FF2B5EF4-FFF2-40B4-BE49-F238E27FC236}">
                <a16:creationId xmlns:a16="http://schemas.microsoft.com/office/drawing/2014/main" id="{A4098BFD-D02E-3BCF-4704-4858D6A735BB}"/>
              </a:ext>
            </a:extLst>
          </p:cNvPr>
          <p:cNvSpPr/>
          <p:nvPr/>
        </p:nvSpPr>
        <p:spPr>
          <a:xfrm rot="10800000">
            <a:off x="5139415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2" name="Oval 2281">
            <a:extLst>
              <a:ext uri="{FF2B5EF4-FFF2-40B4-BE49-F238E27FC236}">
                <a16:creationId xmlns:a16="http://schemas.microsoft.com/office/drawing/2014/main" id="{65D57BC5-C5F9-3A96-9E5C-74869631BEBC}"/>
              </a:ext>
            </a:extLst>
          </p:cNvPr>
          <p:cNvSpPr/>
          <p:nvPr/>
        </p:nvSpPr>
        <p:spPr>
          <a:xfrm rot="10800000">
            <a:off x="5139415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5" name="Oval 2284">
            <a:extLst>
              <a:ext uri="{FF2B5EF4-FFF2-40B4-BE49-F238E27FC236}">
                <a16:creationId xmlns:a16="http://schemas.microsoft.com/office/drawing/2014/main" id="{EDDF6254-C4B6-BD8F-14C3-C1DD0E7A0B16}"/>
              </a:ext>
            </a:extLst>
          </p:cNvPr>
          <p:cNvSpPr/>
          <p:nvPr/>
        </p:nvSpPr>
        <p:spPr>
          <a:xfrm rot="10800000">
            <a:off x="6566072" y="239405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8" name="Oval 2287">
            <a:extLst>
              <a:ext uri="{FF2B5EF4-FFF2-40B4-BE49-F238E27FC236}">
                <a16:creationId xmlns:a16="http://schemas.microsoft.com/office/drawing/2014/main" id="{679059F7-AA98-8F71-77F5-A3FEFAA0749C}"/>
              </a:ext>
            </a:extLst>
          </p:cNvPr>
          <p:cNvSpPr/>
          <p:nvPr/>
        </p:nvSpPr>
        <p:spPr>
          <a:xfrm>
            <a:off x="6568625" y="105826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1" name="Oval 2290">
            <a:extLst>
              <a:ext uri="{FF2B5EF4-FFF2-40B4-BE49-F238E27FC236}">
                <a16:creationId xmlns:a16="http://schemas.microsoft.com/office/drawing/2014/main" id="{259C2E94-0B1F-2152-0549-7F1520F1C3F2}"/>
              </a:ext>
            </a:extLst>
          </p:cNvPr>
          <p:cNvSpPr/>
          <p:nvPr/>
        </p:nvSpPr>
        <p:spPr>
          <a:xfrm rot="10800000">
            <a:off x="6566072" y="172520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4" name="Oval 2293">
            <a:extLst>
              <a:ext uri="{FF2B5EF4-FFF2-40B4-BE49-F238E27FC236}">
                <a16:creationId xmlns:a16="http://schemas.microsoft.com/office/drawing/2014/main" id="{02A2D14D-C448-2413-E999-A9A4F99C9EC6}"/>
              </a:ext>
            </a:extLst>
          </p:cNvPr>
          <p:cNvSpPr/>
          <p:nvPr/>
        </p:nvSpPr>
        <p:spPr>
          <a:xfrm rot="10800000">
            <a:off x="6568625" y="247203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7" name="Oval 2296">
            <a:extLst>
              <a:ext uri="{FF2B5EF4-FFF2-40B4-BE49-F238E27FC236}">
                <a16:creationId xmlns:a16="http://schemas.microsoft.com/office/drawing/2014/main" id="{D5C67029-0560-5ED4-A7EA-6DB78EBF2DF9}"/>
              </a:ext>
            </a:extLst>
          </p:cNvPr>
          <p:cNvSpPr/>
          <p:nvPr/>
        </p:nvSpPr>
        <p:spPr>
          <a:xfrm rot="10800000">
            <a:off x="6567895" y="3249270"/>
            <a:ext cx="294968" cy="294968"/>
          </a:xfrm>
          <a:prstGeom prst="ellipse">
            <a:avLst/>
          </a:prstGeom>
          <a:solidFill>
            <a:srgbClr val="BFBF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0" name="Oval 2299">
            <a:extLst>
              <a:ext uri="{FF2B5EF4-FFF2-40B4-BE49-F238E27FC236}">
                <a16:creationId xmlns:a16="http://schemas.microsoft.com/office/drawing/2014/main" id="{13B9D2FA-6F4D-7985-859D-4BB3494EFD3E}"/>
              </a:ext>
            </a:extLst>
          </p:cNvPr>
          <p:cNvSpPr/>
          <p:nvPr/>
        </p:nvSpPr>
        <p:spPr>
          <a:xfrm rot="10800000">
            <a:off x="6570448" y="3996101"/>
            <a:ext cx="294968" cy="294968"/>
          </a:xfrm>
          <a:prstGeom prst="ellipse">
            <a:avLst/>
          </a:prstGeom>
          <a:solidFill>
            <a:srgbClr val="BFBF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3" name="Oval 2302">
            <a:extLst>
              <a:ext uri="{FF2B5EF4-FFF2-40B4-BE49-F238E27FC236}">
                <a16:creationId xmlns:a16="http://schemas.microsoft.com/office/drawing/2014/main" id="{C49A327C-D586-D4FD-83F4-61062AA6447C}"/>
              </a:ext>
            </a:extLst>
          </p:cNvPr>
          <p:cNvSpPr/>
          <p:nvPr/>
        </p:nvSpPr>
        <p:spPr>
          <a:xfrm rot="10800000">
            <a:off x="6567895" y="473900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6" name="Oval 2305">
            <a:extLst>
              <a:ext uri="{FF2B5EF4-FFF2-40B4-BE49-F238E27FC236}">
                <a16:creationId xmlns:a16="http://schemas.microsoft.com/office/drawing/2014/main" id="{01325EF6-CE34-6DD4-9226-3CFF8715E30C}"/>
              </a:ext>
            </a:extLst>
          </p:cNvPr>
          <p:cNvSpPr/>
          <p:nvPr/>
        </p:nvSpPr>
        <p:spPr>
          <a:xfrm>
            <a:off x="6570448" y="555786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9" name="Oval 2308">
            <a:extLst>
              <a:ext uri="{FF2B5EF4-FFF2-40B4-BE49-F238E27FC236}">
                <a16:creationId xmlns:a16="http://schemas.microsoft.com/office/drawing/2014/main" id="{43D216EF-1EF6-32C0-A5B0-F12F5088526F}"/>
              </a:ext>
            </a:extLst>
          </p:cNvPr>
          <p:cNvSpPr/>
          <p:nvPr/>
        </p:nvSpPr>
        <p:spPr>
          <a:xfrm rot="10800000">
            <a:off x="6570448" y="628487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0" name="Rectangle 2309">
            <a:extLst>
              <a:ext uri="{FF2B5EF4-FFF2-40B4-BE49-F238E27FC236}">
                <a16:creationId xmlns:a16="http://schemas.microsoft.com/office/drawing/2014/main" id="{DFF4AFD3-687E-4FAC-99CD-96509EEC40C2}"/>
              </a:ext>
            </a:extLst>
          </p:cNvPr>
          <p:cNvSpPr/>
          <p:nvPr/>
        </p:nvSpPr>
        <p:spPr>
          <a:xfrm>
            <a:off x="7933453" y="0"/>
            <a:ext cx="1438599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13" name="Oval 2312">
            <a:extLst>
              <a:ext uri="{FF2B5EF4-FFF2-40B4-BE49-F238E27FC236}">
                <a16:creationId xmlns:a16="http://schemas.microsoft.com/office/drawing/2014/main" id="{BAA1592D-8032-6C9C-27F3-BFAC3B7E8BAC}"/>
              </a:ext>
            </a:extLst>
          </p:cNvPr>
          <p:cNvSpPr/>
          <p:nvPr/>
        </p:nvSpPr>
        <p:spPr>
          <a:xfrm rot="10800000">
            <a:off x="8534787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6" name="Oval 2315">
            <a:extLst>
              <a:ext uri="{FF2B5EF4-FFF2-40B4-BE49-F238E27FC236}">
                <a16:creationId xmlns:a16="http://schemas.microsoft.com/office/drawing/2014/main" id="{48658A81-0F86-F0FE-AB26-9980F2CD6C55}"/>
              </a:ext>
            </a:extLst>
          </p:cNvPr>
          <p:cNvSpPr/>
          <p:nvPr/>
        </p:nvSpPr>
        <p:spPr>
          <a:xfrm rot="10800000">
            <a:off x="8979062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9" name="Oval 2318">
            <a:extLst>
              <a:ext uri="{FF2B5EF4-FFF2-40B4-BE49-F238E27FC236}">
                <a16:creationId xmlns:a16="http://schemas.microsoft.com/office/drawing/2014/main" id="{F7206920-071F-70A0-DDF6-E15A661ACBA9}"/>
              </a:ext>
            </a:extLst>
          </p:cNvPr>
          <p:cNvSpPr/>
          <p:nvPr/>
        </p:nvSpPr>
        <p:spPr>
          <a:xfrm rot="10800000">
            <a:off x="8534787" y="97452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2" name="Oval 2321">
            <a:extLst>
              <a:ext uri="{FF2B5EF4-FFF2-40B4-BE49-F238E27FC236}">
                <a16:creationId xmlns:a16="http://schemas.microsoft.com/office/drawing/2014/main" id="{680843D2-881F-B2DB-DD4A-222DBA18BA74}"/>
              </a:ext>
            </a:extLst>
          </p:cNvPr>
          <p:cNvSpPr/>
          <p:nvPr/>
        </p:nvSpPr>
        <p:spPr>
          <a:xfrm rot="10800000">
            <a:off x="8981615" y="97845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5" name="Oval 2324">
            <a:extLst>
              <a:ext uri="{FF2B5EF4-FFF2-40B4-BE49-F238E27FC236}">
                <a16:creationId xmlns:a16="http://schemas.microsoft.com/office/drawing/2014/main" id="{232E7B5D-943D-83CB-316A-2BB427E1C7B7}"/>
              </a:ext>
            </a:extLst>
          </p:cNvPr>
          <p:cNvSpPr/>
          <p:nvPr/>
        </p:nvSpPr>
        <p:spPr>
          <a:xfrm rot="10800000">
            <a:off x="8534787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8" name="Oval 2327">
            <a:extLst>
              <a:ext uri="{FF2B5EF4-FFF2-40B4-BE49-F238E27FC236}">
                <a16:creationId xmlns:a16="http://schemas.microsoft.com/office/drawing/2014/main" id="{42B085EB-5196-EBBD-22EC-52817038FE2D}"/>
              </a:ext>
            </a:extLst>
          </p:cNvPr>
          <p:cNvSpPr/>
          <p:nvPr/>
        </p:nvSpPr>
        <p:spPr>
          <a:xfrm rot="10800000">
            <a:off x="8979062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1" name="Oval 2330">
            <a:extLst>
              <a:ext uri="{FF2B5EF4-FFF2-40B4-BE49-F238E27FC236}">
                <a16:creationId xmlns:a16="http://schemas.microsoft.com/office/drawing/2014/main" id="{5E3E4E78-ED95-C2C9-8B28-74836EC40845}"/>
              </a:ext>
            </a:extLst>
          </p:cNvPr>
          <p:cNvSpPr/>
          <p:nvPr/>
        </p:nvSpPr>
        <p:spPr>
          <a:xfrm rot="10800000">
            <a:off x="8534787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4" name="Oval 2333">
            <a:extLst>
              <a:ext uri="{FF2B5EF4-FFF2-40B4-BE49-F238E27FC236}">
                <a16:creationId xmlns:a16="http://schemas.microsoft.com/office/drawing/2014/main" id="{E6CCBF34-6344-92BD-3A1A-6DC6E3A59C76}"/>
              </a:ext>
            </a:extLst>
          </p:cNvPr>
          <p:cNvSpPr/>
          <p:nvPr/>
        </p:nvSpPr>
        <p:spPr>
          <a:xfrm rot="10800000">
            <a:off x="8981615" y="246425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7" name="Oval 2336">
            <a:extLst>
              <a:ext uri="{FF2B5EF4-FFF2-40B4-BE49-F238E27FC236}">
                <a16:creationId xmlns:a16="http://schemas.microsoft.com/office/drawing/2014/main" id="{0071D144-9599-0FAF-A11C-4B1DD73449BD}"/>
              </a:ext>
            </a:extLst>
          </p:cNvPr>
          <p:cNvSpPr/>
          <p:nvPr/>
        </p:nvSpPr>
        <p:spPr>
          <a:xfrm rot="10800000">
            <a:off x="8536610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0" name="Oval 2339">
            <a:extLst>
              <a:ext uri="{FF2B5EF4-FFF2-40B4-BE49-F238E27FC236}">
                <a16:creationId xmlns:a16="http://schemas.microsoft.com/office/drawing/2014/main" id="{F55BE701-97B5-0573-A6B1-4FD68B312EC5}"/>
              </a:ext>
            </a:extLst>
          </p:cNvPr>
          <p:cNvSpPr/>
          <p:nvPr/>
        </p:nvSpPr>
        <p:spPr>
          <a:xfrm rot="10800000">
            <a:off x="8980885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3" name="Oval 2342">
            <a:extLst>
              <a:ext uri="{FF2B5EF4-FFF2-40B4-BE49-F238E27FC236}">
                <a16:creationId xmlns:a16="http://schemas.microsoft.com/office/drawing/2014/main" id="{78C8BCB9-F9DA-F8BD-72A0-4FF553760C52}"/>
              </a:ext>
            </a:extLst>
          </p:cNvPr>
          <p:cNvSpPr/>
          <p:nvPr/>
        </p:nvSpPr>
        <p:spPr>
          <a:xfrm rot="10800000">
            <a:off x="8536610" y="398439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6" name="Oval 2345">
            <a:extLst>
              <a:ext uri="{FF2B5EF4-FFF2-40B4-BE49-F238E27FC236}">
                <a16:creationId xmlns:a16="http://schemas.microsoft.com/office/drawing/2014/main" id="{84A3E714-1306-1D99-DE33-485123822658}"/>
              </a:ext>
            </a:extLst>
          </p:cNvPr>
          <p:cNvSpPr/>
          <p:nvPr/>
        </p:nvSpPr>
        <p:spPr>
          <a:xfrm rot="10800000">
            <a:off x="8983438" y="398832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9" name="Oval 2348">
            <a:extLst>
              <a:ext uri="{FF2B5EF4-FFF2-40B4-BE49-F238E27FC236}">
                <a16:creationId xmlns:a16="http://schemas.microsoft.com/office/drawing/2014/main" id="{E976B8DD-AE33-8E5F-2CC2-93EC4FF61B1F}"/>
              </a:ext>
            </a:extLst>
          </p:cNvPr>
          <p:cNvSpPr/>
          <p:nvPr/>
        </p:nvSpPr>
        <p:spPr>
          <a:xfrm rot="10800000">
            <a:off x="8536610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2" name="Oval 2351">
            <a:extLst>
              <a:ext uri="{FF2B5EF4-FFF2-40B4-BE49-F238E27FC236}">
                <a16:creationId xmlns:a16="http://schemas.microsoft.com/office/drawing/2014/main" id="{2874B7ED-C4CA-8EDD-7BC6-4E1D55951560}"/>
              </a:ext>
            </a:extLst>
          </p:cNvPr>
          <p:cNvSpPr/>
          <p:nvPr/>
        </p:nvSpPr>
        <p:spPr>
          <a:xfrm>
            <a:off x="8980885" y="480325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" name="Oval 2354">
            <a:extLst>
              <a:ext uri="{FF2B5EF4-FFF2-40B4-BE49-F238E27FC236}">
                <a16:creationId xmlns:a16="http://schemas.microsoft.com/office/drawing/2014/main" id="{7585229A-6BE0-6B30-BCC6-E81D8D607E8B}"/>
              </a:ext>
            </a:extLst>
          </p:cNvPr>
          <p:cNvSpPr/>
          <p:nvPr/>
        </p:nvSpPr>
        <p:spPr>
          <a:xfrm rot="10800000">
            <a:off x="8536610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8" name="Oval 2357">
            <a:extLst>
              <a:ext uri="{FF2B5EF4-FFF2-40B4-BE49-F238E27FC236}">
                <a16:creationId xmlns:a16="http://schemas.microsoft.com/office/drawing/2014/main" id="{0EC65737-5DB5-0721-C0FA-37686AA9D0C1}"/>
              </a:ext>
            </a:extLst>
          </p:cNvPr>
          <p:cNvSpPr/>
          <p:nvPr/>
        </p:nvSpPr>
        <p:spPr>
          <a:xfrm rot="10800000">
            <a:off x="8983438" y="547805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1" name="Oval 2360">
            <a:extLst>
              <a:ext uri="{FF2B5EF4-FFF2-40B4-BE49-F238E27FC236}">
                <a16:creationId xmlns:a16="http://schemas.microsoft.com/office/drawing/2014/main" id="{F9020B11-C94D-BF18-8E89-446BBF64688C}"/>
              </a:ext>
            </a:extLst>
          </p:cNvPr>
          <p:cNvSpPr/>
          <p:nvPr/>
        </p:nvSpPr>
        <p:spPr>
          <a:xfrm rot="10800000">
            <a:off x="8536610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4" name="Oval 2363">
            <a:extLst>
              <a:ext uri="{FF2B5EF4-FFF2-40B4-BE49-F238E27FC236}">
                <a16:creationId xmlns:a16="http://schemas.microsoft.com/office/drawing/2014/main" id="{2D8341EF-52E1-3CF2-8917-7C39201E1E01}"/>
              </a:ext>
            </a:extLst>
          </p:cNvPr>
          <p:cNvSpPr/>
          <p:nvPr/>
        </p:nvSpPr>
        <p:spPr>
          <a:xfrm rot="10800000">
            <a:off x="8983438" y="627710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7" name="Oval 2366">
            <a:extLst>
              <a:ext uri="{FF2B5EF4-FFF2-40B4-BE49-F238E27FC236}">
                <a16:creationId xmlns:a16="http://schemas.microsoft.com/office/drawing/2014/main" id="{AFAF2D31-1AEE-7EA5-1B1D-85721464DE2E}"/>
              </a:ext>
            </a:extLst>
          </p:cNvPr>
          <p:cNvSpPr/>
          <p:nvPr/>
        </p:nvSpPr>
        <p:spPr>
          <a:xfrm rot="10800000">
            <a:off x="8043397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0" name="Oval 2369">
            <a:extLst>
              <a:ext uri="{FF2B5EF4-FFF2-40B4-BE49-F238E27FC236}">
                <a16:creationId xmlns:a16="http://schemas.microsoft.com/office/drawing/2014/main" id="{254E3699-A017-53A2-6272-E05FBA2106FC}"/>
              </a:ext>
            </a:extLst>
          </p:cNvPr>
          <p:cNvSpPr/>
          <p:nvPr/>
        </p:nvSpPr>
        <p:spPr>
          <a:xfrm rot="10800000">
            <a:off x="8043397" y="97452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3" name="Oval 2372">
            <a:extLst>
              <a:ext uri="{FF2B5EF4-FFF2-40B4-BE49-F238E27FC236}">
                <a16:creationId xmlns:a16="http://schemas.microsoft.com/office/drawing/2014/main" id="{3FF171B7-88E4-8202-D640-6E3524E70335}"/>
              </a:ext>
            </a:extLst>
          </p:cNvPr>
          <p:cNvSpPr/>
          <p:nvPr/>
        </p:nvSpPr>
        <p:spPr>
          <a:xfrm rot="10800000">
            <a:off x="8043397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6" name="Oval 2375">
            <a:extLst>
              <a:ext uri="{FF2B5EF4-FFF2-40B4-BE49-F238E27FC236}">
                <a16:creationId xmlns:a16="http://schemas.microsoft.com/office/drawing/2014/main" id="{F5B57E44-5C53-DBF6-FA63-F29E96FB7229}"/>
              </a:ext>
            </a:extLst>
          </p:cNvPr>
          <p:cNvSpPr/>
          <p:nvPr/>
        </p:nvSpPr>
        <p:spPr>
          <a:xfrm rot="10800000">
            <a:off x="8043397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9" name="Oval 2378">
            <a:extLst>
              <a:ext uri="{FF2B5EF4-FFF2-40B4-BE49-F238E27FC236}">
                <a16:creationId xmlns:a16="http://schemas.microsoft.com/office/drawing/2014/main" id="{1F6BA70B-E204-D6B4-66F1-D38109823D45}"/>
              </a:ext>
            </a:extLst>
          </p:cNvPr>
          <p:cNvSpPr/>
          <p:nvPr/>
        </p:nvSpPr>
        <p:spPr>
          <a:xfrm rot="10800000">
            <a:off x="8045220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2" name="Oval 2381">
            <a:extLst>
              <a:ext uri="{FF2B5EF4-FFF2-40B4-BE49-F238E27FC236}">
                <a16:creationId xmlns:a16="http://schemas.microsoft.com/office/drawing/2014/main" id="{72829828-D251-6F82-EF24-49E3801A2E00}"/>
              </a:ext>
            </a:extLst>
          </p:cNvPr>
          <p:cNvSpPr/>
          <p:nvPr/>
        </p:nvSpPr>
        <p:spPr>
          <a:xfrm rot="10800000">
            <a:off x="8045220" y="398439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5" name="Oval 2384">
            <a:extLst>
              <a:ext uri="{FF2B5EF4-FFF2-40B4-BE49-F238E27FC236}">
                <a16:creationId xmlns:a16="http://schemas.microsoft.com/office/drawing/2014/main" id="{17D42EC1-BDA2-A62E-92F9-F68848B35F96}"/>
              </a:ext>
            </a:extLst>
          </p:cNvPr>
          <p:cNvSpPr/>
          <p:nvPr/>
        </p:nvSpPr>
        <p:spPr>
          <a:xfrm rot="10800000">
            <a:off x="8045220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8" name="Oval 2387">
            <a:extLst>
              <a:ext uri="{FF2B5EF4-FFF2-40B4-BE49-F238E27FC236}">
                <a16:creationId xmlns:a16="http://schemas.microsoft.com/office/drawing/2014/main" id="{AC31D06D-B957-811B-B0A9-B453D1E70791}"/>
              </a:ext>
            </a:extLst>
          </p:cNvPr>
          <p:cNvSpPr/>
          <p:nvPr/>
        </p:nvSpPr>
        <p:spPr>
          <a:xfrm rot="10800000">
            <a:off x="8045220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1" name="Oval 2390">
            <a:extLst>
              <a:ext uri="{FF2B5EF4-FFF2-40B4-BE49-F238E27FC236}">
                <a16:creationId xmlns:a16="http://schemas.microsoft.com/office/drawing/2014/main" id="{9D30F472-9908-CC90-9825-0ADB6690B40A}"/>
              </a:ext>
            </a:extLst>
          </p:cNvPr>
          <p:cNvSpPr/>
          <p:nvPr/>
        </p:nvSpPr>
        <p:spPr>
          <a:xfrm rot="10800000">
            <a:off x="8045220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8" name="Oval 2397">
            <a:extLst>
              <a:ext uri="{FF2B5EF4-FFF2-40B4-BE49-F238E27FC236}">
                <a16:creationId xmlns:a16="http://schemas.microsoft.com/office/drawing/2014/main" id="{B6BB64FB-1730-AA14-9766-183F72DDA987}"/>
              </a:ext>
            </a:extLst>
          </p:cNvPr>
          <p:cNvSpPr/>
          <p:nvPr/>
        </p:nvSpPr>
        <p:spPr>
          <a:xfrm rot="10800000">
            <a:off x="7007091" y="24710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1" name="Oval 2400">
            <a:extLst>
              <a:ext uri="{FF2B5EF4-FFF2-40B4-BE49-F238E27FC236}">
                <a16:creationId xmlns:a16="http://schemas.microsoft.com/office/drawing/2014/main" id="{5BE70097-9276-1CAB-9FB7-689CDF2C0B41}"/>
              </a:ext>
            </a:extLst>
          </p:cNvPr>
          <p:cNvSpPr/>
          <p:nvPr/>
        </p:nvSpPr>
        <p:spPr>
          <a:xfrm rot="10800000">
            <a:off x="7009644" y="99394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4" name="Oval 2403">
            <a:extLst>
              <a:ext uri="{FF2B5EF4-FFF2-40B4-BE49-F238E27FC236}">
                <a16:creationId xmlns:a16="http://schemas.microsoft.com/office/drawing/2014/main" id="{E3109E61-BFEB-265D-36A0-A55C6BC2109B}"/>
              </a:ext>
            </a:extLst>
          </p:cNvPr>
          <p:cNvSpPr/>
          <p:nvPr/>
        </p:nvSpPr>
        <p:spPr>
          <a:xfrm>
            <a:off x="7007091" y="180494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7" name="Oval 2406">
            <a:extLst>
              <a:ext uri="{FF2B5EF4-FFF2-40B4-BE49-F238E27FC236}">
                <a16:creationId xmlns:a16="http://schemas.microsoft.com/office/drawing/2014/main" id="{7012139E-36D6-9CBD-5B23-C4641ADE43B6}"/>
              </a:ext>
            </a:extLst>
          </p:cNvPr>
          <p:cNvSpPr/>
          <p:nvPr/>
        </p:nvSpPr>
        <p:spPr>
          <a:xfrm rot="10800000">
            <a:off x="7009644" y="247974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0" name="Oval 2409">
            <a:extLst>
              <a:ext uri="{FF2B5EF4-FFF2-40B4-BE49-F238E27FC236}">
                <a16:creationId xmlns:a16="http://schemas.microsoft.com/office/drawing/2014/main" id="{30F94E80-CD69-8AAD-AA47-212E584A26B7}"/>
              </a:ext>
            </a:extLst>
          </p:cNvPr>
          <p:cNvSpPr/>
          <p:nvPr/>
        </p:nvSpPr>
        <p:spPr>
          <a:xfrm rot="10800000">
            <a:off x="7008914" y="3256974"/>
            <a:ext cx="294968" cy="294968"/>
          </a:xfrm>
          <a:prstGeom prst="ellipse">
            <a:avLst/>
          </a:prstGeom>
          <a:solidFill>
            <a:srgbClr val="BFBF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3" name="Oval 2412">
            <a:extLst>
              <a:ext uri="{FF2B5EF4-FFF2-40B4-BE49-F238E27FC236}">
                <a16:creationId xmlns:a16="http://schemas.microsoft.com/office/drawing/2014/main" id="{7BAEFE99-32DA-DA55-59DD-0F21BDF175D0}"/>
              </a:ext>
            </a:extLst>
          </p:cNvPr>
          <p:cNvSpPr/>
          <p:nvPr/>
        </p:nvSpPr>
        <p:spPr>
          <a:xfrm rot="10800000">
            <a:off x="7011467" y="4003805"/>
            <a:ext cx="294968" cy="294968"/>
          </a:xfrm>
          <a:prstGeom prst="ellipse">
            <a:avLst/>
          </a:prstGeom>
          <a:solidFill>
            <a:srgbClr val="BFBF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6" name="Oval 2415">
            <a:extLst>
              <a:ext uri="{FF2B5EF4-FFF2-40B4-BE49-F238E27FC236}">
                <a16:creationId xmlns:a16="http://schemas.microsoft.com/office/drawing/2014/main" id="{7AF5DF09-3487-47EF-AABC-E898FB95321B}"/>
              </a:ext>
            </a:extLst>
          </p:cNvPr>
          <p:cNvSpPr/>
          <p:nvPr/>
        </p:nvSpPr>
        <p:spPr>
          <a:xfrm rot="10800000">
            <a:off x="7008914" y="474670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9" name="Oval 2418">
            <a:extLst>
              <a:ext uri="{FF2B5EF4-FFF2-40B4-BE49-F238E27FC236}">
                <a16:creationId xmlns:a16="http://schemas.microsoft.com/office/drawing/2014/main" id="{8ED77543-361E-4BCF-72ED-F0FAA11774E3}"/>
              </a:ext>
            </a:extLst>
          </p:cNvPr>
          <p:cNvSpPr/>
          <p:nvPr/>
        </p:nvSpPr>
        <p:spPr>
          <a:xfrm rot="10800000">
            <a:off x="7011467" y="549353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2" name="Oval 2421">
            <a:extLst>
              <a:ext uri="{FF2B5EF4-FFF2-40B4-BE49-F238E27FC236}">
                <a16:creationId xmlns:a16="http://schemas.microsoft.com/office/drawing/2014/main" id="{F065AEDA-F646-CED3-684C-1002E576E4EE}"/>
              </a:ext>
            </a:extLst>
          </p:cNvPr>
          <p:cNvSpPr/>
          <p:nvPr/>
        </p:nvSpPr>
        <p:spPr>
          <a:xfrm rot="10800000">
            <a:off x="7011467" y="629258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5" name="Oval 2424">
            <a:extLst>
              <a:ext uri="{FF2B5EF4-FFF2-40B4-BE49-F238E27FC236}">
                <a16:creationId xmlns:a16="http://schemas.microsoft.com/office/drawing/2014/main" id="{8C96B25A-6393-E3B1-480F-65F7FF84CADE}"/>
              </a:ext>
            </a:extLst>
          </p:cNvPr>
          <p:cNvSpPr/>
          <p:nvPr/>
        </p:nvSpPr>
        <p:spPr>
          <a:xfrm rot="10800000">
            <a:off x="7499906" y="25488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8" name="Oval 2427">
            <a:extLst>
              <a:ext uri="{FF2B5EF4-FFF2-40B4-BE49-F238E27FC236}">
                <a16:creationId xmlns:a16="http://schemas.microsoft.com/office/drawing/2014/main" id="{6CD65479-2F5D-8F83-D893-5DB08671E6B2}"/>
              </a:ext>
            </a:extLst>
          </p:cNvPr>
          <p:cNvSpPr/>
          <p:nvPr/>
        </p:nvSpPr>
        <p:spPr>
          <a:xfrm rot="10800000">
            <a:off x="7502459" y="100171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1" name="Oval 2430">
            <a:extLst>
              <a:ext uri="{FF2B5EF4-FFF2-40B4-BE49-F238E27FC236}">
                <a16:creationId xmlns:a16="http://schemas.microsoft.com/office/drawing/2014/main" id="{2DF003DC-532F-465E-F2E8-F79B8BCD9716}"/>
              </a:ext>
            </a:extLst>
          </p:cNvPr>
          <p:cNvSpPr/>
          <p:nvPr/>
        </p:nvSpPr>
        <p:spPr>
          <a:xfrm>
            <a:off x="7499906" y="18127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4" name="Oval 2433">
            <a:extLst>
              <a:ext uri="{FF2B5EF4-FFF2-40B4-BE49-F238E27FC236}">
                <a16:creationId xmlns:a16="http://schemas.microsoft.com/office/drawing/2014/main" id="{F782E150-4235-35E1-D616-21913C40839D}"/>
              </a:ext>
            </a:extLst>
          </p:cNvPr>
          <p:cNvSpPr/>
          <p:nvPr/>
        </p:nvSpPr>
        <p:spPr>
          <a:xfrm rot="10800000">
            <a:off x="7502459" y="248752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7" name="Oval 2436">
            <a:extLst>
              <a:ext uri="{FF2B5EF4-FFF2-40B4-BE49-F238E27FC236}">
                <a16:creationId xmlns:a16="http://schemas.microsoft.com/office/drawing/2014/main" id="{BCA0C5CA-3470-E452-72EF-B72ACDDDB456}"/>
              </a:ext>
            </a:extLst>
          </p:cNvPr>
          <p:cNvSpPr/>
          <p:nvPr/>
        </p:nvSpPr>
        <p:spPr>
          <a:xfrm rot="10800000">
            <a:off x="7501729" y="3264753"/>
            <a:ext cx="294968" cy="294968"/>
          </a:xfrm>
          <a:prstGeom prst="ellipse">
            <a:avLst/>
          </a:prstGeom>
          <a:solidFill>
            <a:srgbClr val="BFBF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0" name="Oval 2439">
            <a:extLst>
              <a:ext uri="{FF2B5EF4-FFF2-40B4-BE49-F238E27FC236}">
                <a16:creationId xmlns:a16="http://schemas.microsoft.com/office/drawing/2014/main" id="{0E3AE799-5D19-4215-785A-D2B13F572602}"/>
              </a:ext>
            </a:extLst>
          </p:cNvPr>
          <p:cNvSpPr/>
          <p:nvPr/>
        </p:nvSpPr>
        <p:spPr>
          <a:xfrm rot="10800000">
            <a:off x="7504282" y="4011584"/>
            <a:ext cx="294968" cy="294968"/>
          </a:xfrm>
          <a:prstGeom prst="ellipse">
            <a:avLst/>
          </a:prstGeom>
          <a:solidFill>
            <a:srgbClr val="BFBF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3" name="Oval 2442">
            <a:extLst>
              <a:ext uri="{FF2B5EF4-FFF2-40B4-BE49-F238E27FC236}">
                <a16:creationId xmlns:a16="http://schemas.microsoft.com/office/drawing/2014/main" id="{03BFC48E-E821-5ABF-6CA3-ACFD4AC9714C}"/>
              </a:ext>
            </a:extLst>
          </p:cNvPr>
          <p:cNvSpPr/>
          <p:nvPr/>
        </p:nvSpPr>
        <p:spPr>
          <a:xfrm rot="10800000">
            <a:off x="7501729" y="4754485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6" name="Oval 2445">
            <a:extLst>
              <a:ext uri="{FF2B5EF4-FFF2-40B4-BE49-F238E27FC236}">
                <a16:creationId xmlns:a16="http://schemas.microsoft.com/office/drawing/2014/main" id="{88457CE5-27EE-F5B6-D07E-DC90B3752114}"/>
              </a:ext>
            </a:extLst>
          </p:cNvPr>
          <p:cNvSpPr/>
          <p:nvPr/>
        </p:nvSpPr>
        <p:spPr>
          <a:xfrm rot="10800000">
            <a:off x="7504282" y="550131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9" name="Oval 2448">
            <a:extLst>
              <a:ext uri="{FF2B5EF4-FFF2-40B4-BE49-F238E27FC236}">
                <a16:creationId xmlns:a16="http://schemas.microsoft.com/office/drawing/2014/main" id="{441B47AF-9D43-A241-F05F-623A9E0CE06D}"/>
              </a:ext>
            </a:extLst>
          </p:cNvPr>
          <p:cNvSpPr/>
          <p:nvPr/>
        </p:nvSpPr>
        <p:spPr>
          <a:xfrm rot="10800000">
            <a:off x="7504282" y="630036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B0470-85E3-BF93-F32A-C943C19A7A60}"/>
              </a:ext>
            </a:extLst>
          </p:cNvPr>
          <p:cNvSpPr/>
          <p:nvPr/>
        </p:nvSpPr>
        <p:spPr>
          <a:xfrm>
            <a:off x="3635829" y="2949186"/>
            <a:ext cx="1438599" cy="16161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35908B-0CEF-0AD3-33AB-119422C711DC}"/>
              </a:ext>
            </a:extLst>
          </p:cNvPr>
          <p:cNvSpPr/>
          <p:nvPr/>
        </p:nvSpPr>
        <p:spPr>
          <a:xfrm>
            <a:off x="5066563" y="2949186"/>
            <a:ext cx="1438599" cy="16161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4B6672-690B-7ECA-8982-B6F8E5DAF52C}"/>
              </a:ext>
            </a:extLst>
          </p:cNvPr>
          <p:cNvSpPr/>
          <p:nvPr/>
        </p:nvSpPr>
        <p:spPr>
          <a:xfrm>
            <a:off x="6503940" y="2949186"/>
            <a:ext cx="1438599" cy="16161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64C48E-B73B-AECC-DF78-BB89BAEE50FF}"/>
              </a:ext>
            </a:extLst>
          </p:cNvPr>
          <p:cNvSpPr/>
          <p:nvPr/>
        </p:nvSpPr>
        <p:spPr>
          <a:xfrm>
            <a:off x="7957050" y="2949186"/>
            <a:ext cx="1438599" cy="16161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480F41-E1D3-8DF2-4610-66225108A3D0}"/>
              </a:ext>
            </a:extLst>
          </p:cNvPr>
          <p:cNvSpPr/>
          <p:nvPr/>
        </p:nvSpPr>
        <p:spPr>
          <a:xfrm>
            <a:off x="3612232" y="1425241"/>
            <a:ext cx="1438599" cy="152638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C0C94C-1A16-AD35-CDFF-E5733C6B0C1F}"/>
              </a:ext>
            </a:extLst>
          </p:cNvPr>
          <p:cNvSpPr/>
          <p:nvPr/>
        </p:nvSpPr>
        <p:spPr>
          <a:xfrm>
            <a:off x="5042966" y="1425241"/>
            <a:ext cx="1438599" cy="152638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3D2126-3349-4D5A-50EB-A4FE6A0FE416}"/>
              </a:ext>
            </a:extLst>
          </p:cNvPr>
          <p:cNvSpPr/>
          <p:nvPr/>
        </p:nvSpPr>
        <p:spPr>
          <a:xfrm>
            <a:off x="6480343" y="1425241"/>
            <a:ext cx="1438599" cy="152638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7CE0BB-F3F6-E950-8F72-96EFED3A215B}"/>
              </a:ext>
            </a:extLst>
          </p:cNvPr>
          <p:cNvSpPr/>
          <p:nvPr/>
        </p:nvSpPr>
        <p:spPr>
          <a:xfrm>
            <a:off x="7933453" y="1425241"/>
            <a:ext cx="1438599" cy="152638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408070-4C67-2A86-AF6C-25267B71F6DD}"/>
              </a:ext>
            </a:extLst>
          </p:cNvPr>
          <p:cNvSpPr/>
          <p:nvPr/>
        </p:nvSpPr>
        <p:spPr>
          <a:xfrm>
            <a:off x="3627963" y="-1"/>
            <a:ext cx="1438599" cy="145403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DD2126-BA0A-47AD-871B-6D09AE9C84FF}"/>
              </a:ext>
            </a:extLst>
          </p:cNvPr>
          <p:cNvSpPr/>
          <p:nvPr/>
        </p:nvSpPr>
        <p:spPr>
          <a:xfrm>
            <a:off x="5058697" y="-1"/>
            <a:ext cx="1438599" cy="145403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F63647-1D37-A3BE-E1E3-A9542F25133E}"/>
              </a:ext>
            </a:extLst>
          </p:cNvPr>
          <p:cNvSpPr/>
          <p:nvPr/>
        </p:nvSpPr>
        <p:spPr>
          <a:xfrm>
            <a:off x="6496074" y="-1"/>
            <a:ext cx="1438599" cy="145403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91B32D-EFCA-185A-AFC1-8D8CD01BE1C9}"/>
              </a:ext>
            </a:extLst>
          </p:cNvPr>
          <p:cNvSpPr/>
          <p:nvPr/>
        </p:nvSpPr>
        <p:spPr>
          <a:xfrm>
            <a:off x="7949184" y="-1"/>
            <a:ext cx="1438599" cy="145403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Audio Recording Apr 2, 2026 at 9:46:15 PM">
            <a:hlinkClick r:id="" action="ppaction://media"/>
            <a:extLst>
              <a:ext uri="{FF2B5EF4-FFF2-40B4-BE49-F238E27FC236}">
                <a16:creationId xmlns:a16="http://schemas.microsoft.com/office/drawing/2014/main" id="{3BC2C9BB-9229-9B58-6748-A944E0AAC1A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94.7909"/>
                  <p14:bmkLst>
                    <p14:bmk name="Bookmark 1" time="0"/>
                    <p14:bmk name="Bookmark 2" time="594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5140" y="5621608"/>
            <a:ext cx="812800" cy="8128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4927208-B896-AC25-FBA6-8EED15BAA448}"/>
              </a:ext>
            </a:extLst>
          </p:cNvPr>
          <p:cNvGrpSpPr/>
          <p:nvPr/>
        </p:nvGrpSpPr>
        <p:grpSpPr>
          <a:xfrm>
            <a:off x="0" y="2949186"/>
            <a:ext cx="12192000" cy="1616133"/>
            <a:chOff x="0" y="2949186"/>
            <a:chExt cx="12192000" cy="161613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BC14224-6B48-9033-0E3E-CD57B4C319A1}"/>
                </a:ext>
              </a:extLst>
            </p:cNvPr>
            <p:cNvSpPr/>
            <p:nvPr/>
          </p:nvSpPr>
          <p:spPr>
            <a:xfrm>
              <a:off x="0" y="2949186"/>
              <a:ext cx="12192000" cy="1616133"/>
            </a:xfrm>
            <a:prstGeom prst="rect">
              <a:avLst/>
            </a:prstGeom>
            <a:solidFill>
              <a:srgbClr val="92D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593A740-3575-E972-0862-F95B1ED71144}"/>
                </a:ext>
              </a:extLst>
            </p:cNvPr>
            <p:cNvSpPr txBox="1"/>
            <p:nvPr/>
          </p:nvSpPr>
          <p:spPr>
            <a:xfrm>
              <a:off x="379310" y="3429000"/>
              <a:ext cx="17079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RF Pulse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480E40C-F0D9-4253-B1DF-E7A4216152A3}"/>
              </a:ext>
            </a:extLst>
          </p:cNvPr>
          <p:cNvGrpSpPr/>
          <p:nvPr/>
        </p:nvGrpSpPr>
        <p:grpSpPr>
          <a:xfrm>
            <a:off x="0" y="1425240"/>
            <a:ext cx="12192000" cy="1545877"/>
            <a:chOff x="0" y="2949186"/>
            <a:chExt cx="12192000" cy="161613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54770D4-4CDB-72BA-4D6E-67387C54A0B8}"/>
                </a:ext>
              </a:extLst>
            </p:cNvPr>
            <p:cNvSpPr/>
            <p:nvPr/>
          </p:nvSpPr>
          <p:spPr>
            <a:xfrm>
              <a:off x="0" y="2949186"/>
              <a:ext cx="12192000" cy="1616133"/>
            </a:xfrm>
            <a:prstGeom prst="rect">
              <a:avLst/>
            </a:prstGeom>
            <a:solidFill>
              <a:srgbClr val="92D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ECB800D-0429-3968-0B49-69E31DD70904}"/>
                </a:ext>
              </a:extLst>
            </p:cNvPr>
            <p:cNvSpPr txBox="1"/>
            <p:nvPr/>
          </p:nvSpPr>
          <p:spPr>
            <a:xfrm>
              <a:off x="379310" y="3429000"/>
              <a:ext cx="17079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RF Pulse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5EC1C9C-7B4F-9324-B114-7587A62095B0}"/>
              </a:ext>
            </a:extLst>
          </p:cNvPr>
          <p:cNvGrpSpPr/>
          <p:nvPr/>
        </p:nvGrpSpPr>
        <p:grpSpPr>
          <a:xfrm>
            <a:off x="0" y="8141"/>
            <a:ext cx="12192000" cy="1417100"/>
            <a:chOff x="0" y="2949186"/>
            <a:chExt cx="12192000" cy="161613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E9F21E6-0808-8196-E166-5FECA0336952}"/>
                </a:ext>
              </a:extLst>
            </p:cNvPr>
            <p:cNvSpPr/>
            <p:nvPr/>
          </p:nvSpPr>
          <p:spPr>
            <a:xfrm>
              <a:off x="0" y="2949186"/>
              <a:ext cx="12192000" cy="1616133"/>
            </a:xfrm>
            <a:prstGeom prst="rect">
              <a:avLst/>
            </a:prstGeom>
            <a:solidFill>
              <a:srgbClr val="92D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709E29-C5C5-04F4-A5C2-D2F1510A27AC}"/>
                </a:ext>
              </a:extLst>
            </p:cNvPr>
            <p:cNvSpPr txBox="1"/>
            <p:nvPr/>
          </p:nvSpPr>
          <p:spPr>
            <a:xfrm>
              <a:off x="379310" y="3429000"/>
              <a:ext cx="17079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RF Pulse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69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009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6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26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6" dur="500" fill="hold"/>
                                            <p:tgtEl>
                                              <p:spTgt spid="218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7" dur="500" fill="hold"/>
                                            <p:tgtEl>
                                              <p:spTgt spid="218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18" dur="500" fill="hold"/>
                                            <p:tgtEl>
                                              <p:spTgt spid="218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9" dur="500" fill="hold"/>
                                            <p:tgtEl>
                                              <p:spTgt spid="218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21" dur="500" fill="hold"/>
                                            <p:tgtEl>
                                              <p:spTgt spid="211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2" dur="500" fill="hold"/>
                                            <p:tgtEl>
                                              <p:spTgt spid="21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23" dur="500" fill="hold"/>
                                            <p:tgtEl>
                                              <p:spTgt spid="21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4" dur="500" fill="hold"/>
                                            <p:tgtEl>
                                              <p:spTgt spid="21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26" dur="500" fill="hold"/>
                                            <p:tgtEl>
                                              <p:spTgt spid="21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7" dur="500" fill="hold"/>
                                            <p:tgtEl>
                                              <p:spTgt spid="21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28" dur="500" fill="hold"/>
                                            <p:tgtEl>
                                              <p:spTgt spid="21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9" dur="500" fill="hold"/>
                                            <p:tgtEl>
                                              <p:spTgt spid="21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31" dur="500" fill="hold"/>
                                            <p:tgtEl>
                                              <p:spTgt spid="227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2" dur="500" fill="hold"/>
                                            <p:tgtEl>
                                              <p:spTgt spid="227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33" dur="500" fill="hold"/>
                                            <p:tgtEl>
                                              <p:spTgt spid="227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4" dur="500" fill="hold"/>
                                            <p:tgtEl>
                                              <p:spTgt spid="227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36" dur="500" fill="hold"/>
                                            <p:tgtEl>
                                              <p:spTgt spid="22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7" dur="500" fill="hold"/>
                                            <p:tgtEl>
                                              <p:spTgt spid="22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38" dur="500" fill="hold"/>
                                            <p:tgtEl>
                                              <p:spTgt spid="22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9" dur="500" fill="hold"/>
                                            <p:tgtEl>
                                              <p:spTgt spid="222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1" dur="500" fill="hold"/>
                                            <p:tgtEl>
                                              <p:spTgt spid="223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2" dur="500" fill="hold"/>
                                            <p:tgtEl>
                                              <p:spTgt spid="223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43" dur="500" fill="hold"/>
                                            <p:tgtEl>
                                              <p:spTgt spid="223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4" dur="500" fill="hold"/>
                                            <p:tgtEl>
                                              <p:spTgt spid="223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6" dur="500" fill="hold"/>
                                            <p:tgtEl>
                                              <p:spTgt spid="229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7" dur="500" fill="hold"/>
                                            <p:tgtEl>
                                              <p:spTgt spid="229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48" dur="500" fill="hold"/>
                                            <p:tgtEl>
                                              <p:spTgt spid="229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9" dur="500" fill="hold"/>
                                            <p:tgtEl>
                                              <p:spTgt spid="229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1" dur="500" fill="hold"/>
                                            <p:tgtEl>
                                              <p:spTgt spid="24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2" dur="500" fill="hold"/>
                                            <p:tgtEl>
                                              <p:spTgt spid="241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53" dur="500" fill="hold"/>
                                            <p:tgtEl>
                                              <p:spTgt spid="241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4" dur="500" fill="hold"/>
                                            <p:tgtEl>
                                              <p:spTgt spid="241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500" fill="hold"/>
                                            <p:tgtEl>
                                              <p:spTgt spid="243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7" dur="500" fill="hold"/>
                                            <p:tgtEl>
                                              <p:spTgt spid="243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58" dur="500" fill="hold"/>
                                            <p:tgtEl>
                                              <p:spTgt spid="243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9" dur="500" fill="hold"/>
                                            <p:tgtEl>
                                              <p:spTgt spid="243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500" fill="hold"/>
                                            <p:tgtEl>
                                              <p:spTgt spid="237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62" dur="500" fill="hold"/>
                                            <p:tgtEl>
                                              <p:spTgt spid="237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63" dur="500" fill="hold"/>
                                            <p:tgtEl>
                                              <p:spTgt spid="237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4" dur="500" fill="hold"/>
                                            <p:tgtEl>
                                              <p:spTgt spid="237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6" dur="500" fill="hold"/>
                                            <p:tgtEl>
                                              <p:spTgt spid="233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67" dur="500" fill="hold"/>
                                            <p:tgtEl>
                                              <p:spTgt spid="233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68" dur="500" fill="hold"/>
                                            <p:tgtEl>
                                              <p:spTgt spid="233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9" dur="500" fill="hold"/>
                                            <p:tgtEl>
                                              <p:spTgt spid="233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71" dur="500" fill="hold"/>
                                            <p:tgtEl>
                                              <p:spTgt spid="234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72" dur="500" fill="hold"/>
                                            <p:tgtEl>
                                              <p:spTgt spid="234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73" dur="500" fill="hold"/>
                                            <p:tgtEl>
                                              <p:spTgt spid="234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4" dur="500" fill="hold"/>
                                            <p:tgtEl>
                                              <p:spTgt spid="234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76" dur="500" fill="hold"/>
                                            <p:tgtEl>
                                              <p:spTgt spid="219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77" dur="500" fill="hold"/>
                                            <p:tgtEl>
                                              <p:spTgt spid="219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78" dur="500" fill="hold"/>
                                            <p:tgtEl>
                                              <p:spTgt spid="219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9" dur="500" fill="hold"/>
                                            <p:tgtEl>
                                              <p:spTgt spid="219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81" dur="500" fill="hold"/>
                                            <p:tgtEl>
                                              <p:spTgt spid="212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82" dur="500" fill="hold"/>
                                            <p:tgtEl>
                                              <p:spTgt spid="212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83" dur="500" fill="hold"/>
                                            <p:tgtEl>
                                              <p:spTgt spid="212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4" dur="500" fill="hold"/>
                                            <p:tgtEl>
                                              <p:spTgt spid="212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86" dur="500" fill="hold"/>
                                            <p:tgtEl>
                                              <p:spTgt spid="212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87" dur="500" fill="hold"/>
                                            <p:tgtEl>
                                              <p:spTgt spid="212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88" dur="500" fill="hold"/>
                                            <p:tgtEl>
                                              <p:spTgt spid="212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9" dur="500" fill="hold"/>
                                            <p:tgtEl>
                                              <p:spTgt spid="212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91" dur="500" fill="hold"/>
                                            <p:tgtEl>
                                              <p:spTgt spid="227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92" dur="500" fill="hold"/>
                                            <p:tgtEl>
                                              <p:spTgt spid="227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93" dur="500" fill="hold"/>
                                            <p:tgtEl>
                                              <p:spTgt spid="227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4" dur="500" fill="hold"/>
                                            <p:tgtEl>
                                              <p:spTgt spid="227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96" dur="500" fill="hold"/>
                                            <p:tgtEl>
                                              <p:spTgt spid="223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97" dur="500" fill="hold"/>
                                            <p:tgtEl>
                                              <p:spTgt spid="223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98" dur="500" fill="hold"/>
                                            <p:tgtEl>
                                              <p:spTgt spid="223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9" dur="500" fill="hold"/>
                                            <p:tgtEl>
                                              <p:spTgt spid="223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01" dur="500" fill="hold"/>
                                            <p:tgtEl>
                                              <p:spTgt spid="223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02" dur="500" fill="hold"/>
                                            <p:tgtEl>
                                              <p:spTgt spid="223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103" dur="500" fill="hold"/>
                                            <p:tgtEl>
                                              <p:spTgt spid="223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4" dur="500" fill="hold"/>
                                            <p:tgtEl>
                                              <p:spTgt spid="223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06" dur="500" fill="hold"/>
                                            <p:tgtEl>
                                              <p:spTgt spid="230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07" dur="500" fill="hold"/>
                                            <p:tgtEl>
                                              <p:spTgt spid="230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108" dur="500" fill="hold"/>
                                            <p:tgtEl>
                                              <p:spTgt spid="230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9" dur="500" fill="hold"/>
                                            <p:tgtEl>
                                              <p:spTgt spid="230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4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4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4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4" dur="500" fill="hold"/>
                                            <p:tgtEl>
                                              <p:spTgt spid="24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16" dur="500" fill="hold"/>
                                            <p:tgtEl>
                                              <p:spTgt spid="244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7" dur="500" fill="hold"/>
                                            <p:tgtEl>
                                              <p:spTgt spid="244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118" dur="500" fill="hold"/>
                                            <p:tgtEl>
                                              <p:spTgt spid="244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9" dur="500" fill="hold"/>
                                            <p:tgtEl>
                                              <p:spTgt spid="244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21" dur="500" fill="hold"/>
                                            <p:tgtEl>
                                              <p:spTgt spid="238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22" dur="500" fill="hold"/>
                                            <p:tgtEl>
                                              <p:spTgt spid="238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123" dur="500" fill="hold"/>
                                            <p:tgtEl>
                                              <p:spTgt spid="238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4" dur="500" fill="hold"/>
                                            <p:tgtEl>
                                              <p:spTgt spid="238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5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26" dur="500" fill="hold"/>
                                            <p:tgtEl>
                                              <p:spTgt spid="234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27" dur="500" fill="hold"/>
                                            <p:tgtEl>
                                              <p:spTgt spid="234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128" dur="500" fill="hold"/>
                                            <p:tgtEl>
                                              <p:spTgt spid="234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9" dur="500" fill="hold"/>
                                            <p:tgtEl>
                                              <p:spTgt spid="234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0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31" dur="500" fill="hold"/>
                                            <p:tgtEl>
                                              <p:spTgt spid="234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32" dur="500" fill="hold"/>
                                            <p:tgtEl>
                                              <p:spTgt spid="234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133" dur="500" fill="hold"/>
                                            <p:tgtEl>
                                              <p:spTgt spid="234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4" dur="500" fill="hold"/>
                                            <p:tgtEl>
                                              <p:spTgt spid="234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6" presetID="2" presetClass="exit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7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1" presetID="19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42" dur="500" fill="hold"/>
                                            <p:tgtEl>
                                              <p:spTgt spid="218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43" dur="500" fill="hold"/>
                                            <p:tgtEl>
                                              <p:spTgt spid="218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144" dur="500" fill="hold"/>
                                            <p:tgtEl>
                                              <p:spTgt spid="218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218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6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47" dur="500" fill="hold"/>
                                            <p:tgtEl>
                                              <p:spTgt spid="211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48" dur="500" fill="hold"/>
                                            <p:tgtEl>
                                              <p:spTgt spid="21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149" dur="500" fill="hold"/>
                                            <p:tgtEl>
                                              <p:spTgt spid="21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0" dur="500" fill="hold"/>
                                            <p:tgtEl>
                                              <p:spTgt spid="21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1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52" dur="500" fill="hold"/>
                                            <p:tgtEl>
                                              <p:spTgt spid="21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53" dur="500" fill="hold"/>
                                            <p:tgtEl>
                                              <p:spTgt spid="21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154" dur="500" fill="hold"/>
                                            <p:tgtEl>
                                              <p:spTgt spid="21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21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6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57" dur="500" fill="hold"/>
                                            <p:tgtEl>
                                              <p:spTgt spid="219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58" dur="500" fill="hold"/>
                                            <p:tgtEl>
                                              <p:spTgt spid="219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159" dur="500" fill="hold"/>
                                            <p:tgtEl>
                                              <p:spTgt spid="219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60" dur="500" fill="hold"/>
                                            <p:tgtEl>
                                              <p:spTgt spid="219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1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62" dur="500" fill="hold"/>
                                            <p:tgtEl>
                                              <p:spTgt spid="212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63" dur="500" fill="hold"/>
                                            <p:tgtEl>
                                              <p:spTgt spid="212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164" dur="500" fill="hold"/>
                                            <p:tgtEl>
                                              <p:spTgt spid="212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65" dur="500" fill="hold"/>
                                            <p:tgtEl>
                                              <p:spTgt spid="212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6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67" dur="500" fill="hold"/>
                                            <p:tgtEl>
                                              <p:spTgt spid="212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68" dur="500" fill="hold"/>
                                            <p:tgtEl>
                                              <p:spTgt spid="212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169" dur="500" fill="hold"/>
                                            <p:tgtEl>
                                              <p:spTgt spid="212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70" dur="500" fill="hold"/>
                                            <p:tgtEl>
                                              <p:spTgt spid="212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1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72" dur="500" fill="hold"/>
                                            <p:tgtEl>
                                              <p:spTgt spid="237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73" dur="500" fill="hold"/>
                                            <p:tgtEl>
                                              <p:spTgt spid="237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174" dur="500" fill="hold"/>
                                            <p:tgtEl>
                                              <p:spTgt spid="237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75" dur="500" fill="hold"/>
                                            <p:tgtEl>
                                              <p:spTgt spid="237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6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77" dur="500" fill="hold"/>
                                            <p:tgtEl>
                                              <p:spTgt spid="233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78" dur="500" fill="hold"/>
                                            <p:tgtEl>
                                              <p:spTgt spid="233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179" dur="500" fill="hold"/>
                                            <p:tgtEl>
                                              <p:spTgt spid="233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80" dur="500" fill="hold"/>
                                            <p:tgtEl>
                                              <p:spTgt spid="233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1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82" dur="500" fill="hold"/>
                                            <p:tgtEl>
                                              <p:spTgt spid="234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83" dur="500" fill="hold"/>
                                            <p:tgtEl>
                                              <p:spTgt spid="234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184" dur="500" fill="hold"/>
                                            <p:tgtEl>
                                              <p:spTgt spid="234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85" dur="500" fill="hold"/>
                                            <p:tgtEl>
                                              <p:spTgt spid="234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6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87" dur="500" fill="hold"/>
                                            <p:tgtEl>
                                              <p:spTgt spid="238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88" dur="500" fill="hold"/>
                                            <p:tgtEl>
                                              <p:spTgt spid="238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189" dur="500" fill="hold"/>
                                            <p:tgtEl>
                                              <p:spTgt spid="238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90" dur="500" fill="hold"/>
                                            <p:tgtEl>
                                              <p:spTgt spid="238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1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92" dur="500" fill="hold"/>
                                            <p:tgtEl>
                                              <p:spTgt spid="234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93" dur="500" fill="hold"/>
                                            <p:tgtEl>
                                              <p:spTgt spid="234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194" dur="500" fill="hold"/>
                                            <p:tgtEl>
                                              <p:spTgt spid="234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95" dur="500" fill="hold"/>
                                            <p:tgtEl>
                                              <p:spTgt spid="234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6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97" dur="500" fill="hold"/>
                                            <p:tgtEl>
                                              <p:spTgt spid="234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98" dur="500" fill="hold"/>
                                            <p:tgtEl>
                                              <p:spTgt spid="234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199" dur="500" fill="hold"/>
                                            <p:tgtEl>
                                              <p:spTgt spid="234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00" dur="500" fill="hold"/>
                                            <p:tgtEl>
                                              <p:spTgt spid="234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1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202" dur="500" fill="hold"/>
                                            <p:tgtEl>
                                              <p:spTgt spid="227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03" dur="500" fill="hold"/>
                                            <p:tgtEl>
                                              <p:spTgt spid="227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204" dur="500" fill="hold"/>
                                            <p:tgtEl>
                                              <p:spTgt spid="227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05" dur="500" fill="hold"/>
                                            <p:tgtEl>
                                              <p:spTgt spid="227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6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207" dur="500" fill="hold"/>
                                            <p:tgtEl>
                                              <p:spTgt spid="22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08" dur="500" fill="hold"/>
                                            <p:tgtEl>
                                              <p:spTgt spid="22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209" dur="500" fill="hold"/>
                                            <p:tgtEl>
                                              <p:spTgt spid="22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10" dur="500" fill="hold"/>
                                            <p:tgtEl>
                                              <p:spTgt spid="222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1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212" dur="500" fill="hold"/>
                                            <p:tgtEl>
                                              <p:spTgt spid="223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13" dur="500" fill="hold"/>
                                            <p:tgtEl>
                                              <p:spTgt spid="223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214" dur="500" fill="hold"/>
                                            <p:tgtEl>
                                              <p:spTgt spid="223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15" dur="500" fill="hold"/>
                                            <p:tgtEl>
                                              <p:spTgt spid="223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6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217" dur="500" fill="hold"/>
                                            <p:tgtEl>
                                              <p:spTgt spid="229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18" dur="500" fill="hold"/>
                                            <p:tgtEl>
                                              <p:spTgt spid="229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219" dur="500" fill="hold"/>
                                            <p:tgtEl>
                                              <p:spTgt spid="229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20" dur="500" fill="hold"/>
                                            <p:tgtEl>
                                              <p:spTgt spid="229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1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222" dur="500" fill="hold"/>
                                            <p:tgtEl>
                                              <p:spTgt spid="24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23" dur="500" fill="hold"/>
                                            <p:tgtEl>
                                              <p:spTgt spid="241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224" dur="500" fill="hold"/>
                                            <p:tgtEl>
                                              <p:spTgt spid="241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25" dur="500" fill="hold"/>
                                            <p:tgtEl>
                                              <p:spTgt spid="241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6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227" dur="500" fill="hold"/>
                                            <p:tgtEl>
                                              <p:spTgt spid="243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28" dur="500" fill="hold"/>
                                            <p:tgtEl>
                                              <p:spTgt spid="243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229" dur="500" fill="hold"/>
                                            <p:tgtEl>
                                              <p:spTgt spid="243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30" dur="500" fill="hold"/>
                                            <p:tgtEl>
                                              <p:spTgt spid="243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1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232" dur="500" fill="hold"/>
                                            <p:tgtEl>
                                              <p:spTgt spid="227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33" dur="500" fill="hold"/>
                                            <p:tgtEl>
                                              <p:spTgt spid="227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234" dur="500" fill="hold"/>
                                            <p:tgtEl>
                                              <p:spTgt spid="227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35" dur="500" fill="hold"/>
                                            <p:tgtEl>
                                              <p:spTgt spid="227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6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237" dur="500" fill="hold"/>
                                            <p:tgtEl>
                                              <p:spTgt spid="223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38" dur="500" fill="hold"/>
                                            <p:tgtEl>
                                              <p:spTgt spid="223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239" dur="500" fill="hold"/>
                                            <p:tgtEl>
                                              <p:spTgt spid="223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40" dur="500" fill="hold"/>
                                            <p:tgtEl>
                                              <p:spTgt spid="223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1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242" dur="500" fill="hold"/>
                                            <p:tgtEl>
                                              <p:spTgt spid="223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43" dur="500" fill="hold"/>
                                            <p:tgtEl>
                                              <p:spTgt spid="223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244" dur="500" fill="hold"/>
                                            <p:tgtEl>
                                              <p:spTgt spid="223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45" dur="500" fill="hold"/>
                                            <p:tgtEl>
                                              <p:spTgt spid="223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6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247" dur="500" fill="hold"/>
                                            <p:tgtEl>
                                              <p:spTgt spid="230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48" dur="500" fill="hold"/>
                                            <p:tgtEl>
                                              <p:spTgt spid="230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249" dur="500" fill="hold"/>
                                            <p:tgtEl>
                                              <p:spTgt spid="230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50" dur="500" fill="hold"/>
                                            <p:tgtEl>
                                              <p:spTgt spid="230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1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252" dur="500" fill="hold"/>
                                            <p:tgtEl>
                                              <p:spTgt spid="24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53" dur="500" fill="hold"/>
                                            <p:tgtEl>
                                              <p:spTgt spid="24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254" dur="500" fill="hold"/>
                                            <p:tgtEl>
                                              <p:spTgt spid="24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55" dur="500" fill="hold"/>
                                            <p:tgtEl>
                                              <p:spTgt spid="24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6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257" dur="500" fill="hold"/>
                                            <p:tgtEl>
                                              <p:spTgt spid="244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58" dur="500" fill="hold"/>
                                            <p:tgtEl>
                                              <p:spTgt spid="244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259" dur="500" fill="hold"/>
                                            <p:tgtEl>
                                              <p:spTgt spid="244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60" dur="500" fill="hold"/>
                                            <p:tgtEl>
                                              <p:spTgt spid="244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7" presetID="19" presetClass="emp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268" dur="500" fill="hold"/>
                                            <p:tgtEl>
                                              <p:spTgt spid="218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69" dur="500" fill="hold"/>
                                            <p:tgtEl>
                                              <p:spTgt spid="218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270" dur="500" fill="hold"/>
                                            <p:tgtEl>
                                              <p:spTgt spid="218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71" dur="500" fill="hold"/>
                                            <p:tgtEl>
                                              <p:spTgt spid="218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2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273" dur="500" fill="hold"/>
                                            <p:tgtEl>
                                              <p:spTgt spid="218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74" dur="500" fill="hold"/>
                                            <p:tgtEl>
                                              <p:spTgt spid="218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275" dur="500" fill="hold"/>
                                            <p:tgtEl>
                                              <p:spTgt spid="218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76" dur="500" fill="hold"/>
                                            <p:tgtEl>
                                              <p:spTgt spid="218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7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278" dur="500" fill="hold"/>
                                            <p:tgtEl>
                                              <p:spTgt spid="21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79" dur="500" fill="hold"/>
                                            <p:tgtEl>
                                              <p:spTgt spid="211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280" dur="500" fill="hold"/>
                                            <p:tgtEl>
                                              <p:spTgt spid="211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81" dur="500" fill="hold"/>
                                            <p:tgtEl>
                                              <p:spTgt spid="211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2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283" dur="500" fill="hold"/>
                                            <p:tgtEl>
                                              <p:spTgt spid="210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84" dur="500" fill="hold"/>
                                            <p:tgtEl>
                                              <p:spTgt spid="210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285" dur="500" fill="hold"/>
                                            <p:tgtEl>
                                              <p:spTgt spid="210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86" dur="500" fill="hold"/>
                                            <p:tgtEl>
                                              <p:spTgt spid="210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7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288" dur="500" fill="hold"/>
                                            <p:tgtEl>
                                              <p:spTgt spid="210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89" dur="500" fill="hold"/>
                                            <p:tgtEl>
                                              <p:spTgt spid="210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290" dur="500" fill="hold"/>
                                            <p:tgtEl>
                                              <p:spTgt spid="210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91" dur="500" fill="hold"/>
                                            <p:tgtEl>
                                              <p:spTgt spid="210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2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293" dur="500" fill="hold"/>
                                            <p:tgtEl>
                                              <p:spTgt spid="21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94" dur="500" fill="hold"/>
                                            <p:tgtEl>
                                              <p:spTgt spid="21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295" dur="500" fill="hold"/>
                                            <p:tgtEl>
                                              <p:spTgt spid="21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96" dur="500" fill="hold"/>
                                            <p:tgtEl>
                                              <p:spTgt spid="21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7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298" dur="500" fill="hold"/>
                                            <p:tgtEl>
                                              <p:spTgt spid="226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99" dur="500" fill="hold"/>
                                            <p:tgtEl>
                                              <p:spTgt spid="226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300" dur="500" fill="hold"/>
                                            <p:tgtEl>
                                              <p:spTgt spid="226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01" dur="500" fill="hold"/>
                                            <p:tgtEl>
                                              <p:spTgt spid="226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2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303" dur="500" fill="hold"/>
                                            <p:tgtEl>
                                              <p:spTgt spid="226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04" dur="500" fill="hold"/>
                                            <p:tgtEl>
                                              <p:spTgt spid="226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305" dur="500" fill="hold"/>
                                            <p:tgtEl>
                                              <p:spTgt spid="226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06" dur="500" fill="hold"/>
                                            <p:tgtEl>
                                              <p:spTgt spid="226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7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308" dur="500" fill="hold"/>
                                            <p:tgtEl>
                                              <p:spTgt spid="221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09" dur="500" fill="hold"/>
                                            <p:tgtEl>
                                              <p:spTgt spid="22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310" dur="500" fill="hold"/>
                                            <p:tgtEl>
                                              <p:spTgt spid="22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11" dur="500" fill="hold"/>
                                            <p:tgtEl>
                                              <p:spTgt spid="22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2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313" dur="500" fill="hold"/>
                                            <p:tgtEl>
                                              <p:spTgt spid="222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14" dur="500" fill="hold"/>
                                            <p:tgtEl>
                                              <p:spTgt spid="222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315" dur="500" fill="hold"/>
                                            <p:tgtEl>
                                              <p:spTgt spid="222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16" dur="500" fill="hold"/>
                                            <p:tgtEl>
                                              <p:spTgt spid="222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7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318" dur="500" fill="hold"/>
                                            <p:tgtEl>
                                              <p:spTgt spid="222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19" dur="500" fill="hold"/>
                                            <p:tgtEl>
                                              <p:spTgt spid="222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320" dur="500" fill="hold"/>
                                            <p:tgtEl>
                                              <p:spTgt spid="222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21" dur="500" fill="hold"/>
                                            <p:tgtEl>
                                              <p:spTgt spid="222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2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323" dur="500" fill="hold"/>
                                            <p:tgtEl>
                                              <p:spTgt spid="22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24" dur="500" fill="hold"/>
                                            <p:tgtEl>
                                              <p:spTgt spid="22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325" dur="500" fill="hold"/>
                                            <p:tgtEl>
                                              <p:spTgt spid="22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26" dur="500" fill="hold"/>
                                            <p:tgtEl>
                                              <p:spTgt spid="22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7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328" dur="500" fill="hold"/>
                                            <p:tgtEl>
                                              <p:spTgt spid="229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29" dur="500" fill="hold"/>
                                            <p:tgtEl>
                                              <p:spTgt spid="229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330" dur="500" fill="hold"/>
                                            <p:tgtEl>
                                              <p:spTgt spid="229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31" dur="500" fill="hold"/>
                                            <p:tgtEl>
                                              <p:spTgt spid="229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2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333" dur="500" fill="hold"/>
                                            <p:tgtEl>
                                              <p:spTgt spid="229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34" dur="500" fill="hold"/>
                                            <p:tgtEl>
                                              <p:spTgt spid="229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335" dur="500" fill="hold"/>
                                            <p:tgtEl>
                                              <p:spTgt spid="229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36" dur="500" fill="hold"/>
                                            <p:tgtEl>
                                              <p:spTgt spid="229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7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338" dur="500" fill="hold"/>
                                            <p:tgtEl>
                                              <p:spTgt spid="240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39" dur="500" fill="hold"/>
                                            <p:tgtEl>
                                              <p:spTgt spid="240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340" dur="500" fill="hold"/>
                                            <p:tgtEl>
                                              <p:spTgt spid="240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41" dur="500" fill="hold"/>
                                            <p:tgtEl>
                                              <p:spTgt spid="240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2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343" dur="500" fill="hold"/>
                                            <p:tgtEl>
                                              <p:spTgt spid="240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44" dur="500" fill="hold"/>
                                            <p:tgtEl>
                                              <p:spTgt spid="240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345" dur="500" fill="hold"/>
                                            <p:tgtEl>
                                              <p:spTgt spid="240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46" dur="500" fill="hold"/>
                                            <p:tgtEl>
                                              <p:spTgt spid="240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7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348" dur="500" fill="hold"/>
                                            <p:tgtEl>
                                              <p:spTgt spid="243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49" dur="500" fill="hold"/>
                                            <p:tgtEl>
                                              <p:spTgt spid="243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350" dur="500" fill="hold"/>
                                            <p:tgtEl>
                                              <p:spTgt spid="243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51" dur="500" fill="hold"/>
                                            <p:tgtEl>
                                              <p:spTgt spid="243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2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353" dur="500" fill="hold"/>
                                            <p:tgtEl>
                                              <p:spTgt spid="243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54" dur="500" fill="hold"/>
                                            <p:tgtEl>
                                              <p:spTgt spid="243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355" dur="500" fill="hold"/>
                                            <p:tgtEl>
                                              <p:spTgt spid="243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56" dur="500" fill="hold"/>
                                            <p:tgtEl>
                                              <p:spTgt spid="243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7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358" dur="500" fill="hold"/>
                                            <p:tgtEl>
                                              <p:spTgt spid="237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59" dur="500" fill="hold"/>
                                            <p:tgtEl>
                                              <p:spTgt spid="237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360" dur="500" fill="hold"/>
                                            <p:tgtEl>
                                              <p:spTgt spid="237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61" dur="500" fill="hold"/>
                                            <p:tgtEl>
                                              <p:spTgt spid="237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2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363" dur="500" fill="hold"/>
                                            <p:tgtEl>
                                              <p:spTgt spid="237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64" dur="500" fill="hold"/>
                                            <p:tgtEl>
                                              <p:spTgt spid="237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365" dur="500" fill="hold"/>
                                            <p:tgtEl>
                                              <p:spTgt spid="237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66" dur="500" fill="hold"/>
                                            <p:tgtEl>
                                              <p:spTgt spid="237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7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368" dur="500" fill="hold"/>
                                            <p:tgtEl>
                                              <p:spTgt spid="232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69" dur="500" fill="hold"/>
                                            <p:tgtEl>
                                              <p:spTgt spid="232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370" dur="500" fill="hold"/>
                                            <p:tgtEl>
                                              <p:spTgt spid="232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71" dur="500" fill="hold"/>
                                            <p:tgtEl>
                                              <p:spTgt spid="232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2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373" dur="500" fill="hold"/>
                                            <p:tgtEl>
                                              <p:spTgt spid="233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74" dur="500" fill="hold"/>
                                            <p:tgtEl>
                                              <p:spTgt spid="233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375" dur="500" fill="hold"/>
                                            <p:tgtEl>
                                              <p:spTgt spid="233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76" dur="500" fill="hold"/>
                                            <p:tgtEl>
                                              <p:spTgt spid="233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7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378" dur="500" fill="hold"/>
                                            <p:tgtEl>
                                              <p:spTgt spid="233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79" dur="500" fill="hold"/>
                                            <p:tgtEl>
                                              <p:spTgt spid="233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380" dur="500" fill="hold"/>
                                            <p:tgtEl>
                                              <p:spTgt spid="233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81" dur="500" fill="hold"/>
                                            <p:tgtEl>
                                              <p:spTgt spid="233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2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383" dur="500" fill="hold"/>
                                            <p:tgtEl>
                                              <p:spTgt spid="23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84" dur="500" fill="hold"/>
                                            <p:tgtEl>
                                              <p:spTgt spid="23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385" dur="500" fill="hold"/>
                                            <p:tgtEl>
                                              <p:spTgt spid="23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86" dur="500" fill="hold"/>
                                            <p:tgtEl>
                                              <p:spTgt spid="232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8" presetID="2" presetClass="exit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9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0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3" presetID="19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394" dur="500" fill="hold"/>
                                            <p:tgtEl>
                                              <p:spTgt spid="218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95" dur="500" fill="hold"/>
                                            <p:tgtEl>
                                              <p:spTgt spid="218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396" dur="500" fill="hold"/>
                                            <p:tgtEl>
                                              <p:spTgt spid="218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97" dur="500" fill="hold"/>
                                            <p:tgtEl>
                                              <p:spTgt spid="218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8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399" dur="500" fill="hold"/>
                                            <p:tgtEl>
                                              <p:spTgt spid="210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00" dur="500" fill="hold"/>
                                            <p:tgtEl>
                                              <p:spTgt spid="210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401" dur="500" fill="hold"/>
                                            <p:tgtEl>
                                              <p:spTgt spid="210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02" dur="500" fill="hold"/>
                                            <p:tgtEl>
                                              <p:spTgt spid="210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3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04" dur="500" fill="hold"/>
                                            <p:tgtEl>
                                              <p:spTgt spid="210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05" dur="500" fill="hold"/>
                                            <p:tgtEl>
                                              <p:spTgt spid="210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406" dur="500" fill="hold"/>
                                            <p:tgtEl>
                                              <p:spTgt spid="210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07" dur="500" fill="hold"/>
                                            <p:tgtEl>
                                              <p:spTgt spid="210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8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09" dur="500" fill="hold"/>
                                            <p:tgtEl>
                                              <p:spTgt spid="218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10" dur="500" fill="hold"/>
                                            <p:tgtEl>
                                              <p:spTgt spid="218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411" dur="500" fill="hold"/>
                                            <p:tgtEl>
                                              <p:spTgt spid="218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12" dur="500" fill="hold"/>
                                            <p:tgtEl>
                                              <p:spTgt spid="218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3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14" dur="500" fill="hold"/>
                                            <p:tgtEl>
                                              <p:spTgt spid="21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15" dur="500" fill="hold"/>
                                            <p:tgtEl>
                                              <p:spTgt spid="211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416" dur="500" fill="hold"/>
                                            <p:tgtEl>
                                              <p:spTgt spid="211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17" dur="500" fill="hold"/>
                                            <p:tgtEl>
                                              <p:spTgt spid="211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8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19" dur="500" fill="hold"/>
                                            <p:tgtEl>
                                              <p:spTgt spid="21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20" dur="500" fill="hold"/>
                                            <p:tgtEl>
                                              <p:spTgt spid="21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421" dur="500" fill="hold"/>
                                            <p:tgtEl>
                                              <p:spTgt spid="21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22" dur="500" fill="hold"/>
                                            <p:tgtEl>
                                              <p:spTgt spid="21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3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24" dur="500" fill="hold"/>
                                            <p:tgtEl>
                                              <p:spTgt spid="237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25" dur="500" fill="hold"/>
                                            <p:tgtEl>
                                              <p:spTgt spid="237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426" dur="500" fill="hold"/>
                                            <p:tgtEl>
                                              <p:spTgt spid="237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27" dur="500" fill="hold"/>
                                            <p:tgtEl>
                                              <p:spTgt spid="237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8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29" dur="500" fill="hold"/>
                                            <p:tgtEl>
                                              <p:spTgt spid="232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30" dur="500" fill="hold"/>
                                            <p:tgtEl>
                                              <p:spTgt spid="232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431" dur="500" fill="hold"/>
                                            <p:tgtEl>
                                              <p:spTgt spid="232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32" dur="500" fill="hold"/>
                                            <p:tgtEl>
                                              <p:spTgt spid="232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3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4" dur="500" fill="hold"/>
                                            <p:tgtEl>
                                              <p:spTgt spid="23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35" dur="500" fill="hold"/>
                                            <p:tgtEl>
                                              <p:spTgt spid="23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436" dur="500" fill="hold"/>
                                            <p:tgtEl>
                                              <p:spTgt spid="23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37" dur="500" fill="hold"/>
                                            <p:tgtEl>
                                              <p:spTgt spid="232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8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9" dur="500" fill="hold"/>
                                            <p:tgtEl>
                                              <p:spTgt spid="237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40" dur="500" fill="hold"/>
                                            <p:tgtEl>
                                              <p:spTgt spid="237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441" dur="500" fill="hold"/>
                                            <p:tgtEl>
                                              <p:spTgt spid="237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42" dur="500" fill="hold"/>
                                            <p:tgtEl>
                                              <p:spTgt spid="237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3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44" dur="500" fill="hold"/>
                                            <p:tgtEl>
                                              <p:spTgt spid="233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45" dur="500" fill="hold"/>
                                            <p:tgtEl>
                                              <p:spTgt spid="233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446" dur="500" fill="hold"/>
                                            <p:tgtEl>
                                              <p:spTgt spid="233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47" dur="500" fill="hold"/>
                                            <p:tgtEl>
                                              <p:spTgt spid="233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8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49" dur="500" fill="hold"/>
                                            <p:tgtEl>
                                              <p:spTgt spid="233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50" dur="500" fill="hold"/>
                                            <p:tgtEl>
                                              <p:spTgt spid="233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451" dur="500" fill="hold"/>
                                            <p:tgtEl>
                                              <p:spTgt spid="233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52" dur="500" fill="hold"/>
                                            <p:tgtEl>
                                              <p:spTgt spid="233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3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54" dur="500" fill="hold"/>
                                            <p:tgtEl>
                                              <p:spTgt spid="226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55" dur="500" fill="hold"/>
                                            <p:tgtEl>
                                              <p:spTgt spid="226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456" dur="500" fill="hold"/>
                                            <p:tgtEl>
                                              <p:spTgt spid="226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57" dur="500" fill="hold"/>
                                            <p:tgtEl>
                                              <p:spTgt spid="226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8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59" dur="500" fill="hold"/>
                                            <p:tgtEl>
                                              <p:spTgt spid="221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60" dur="500" fill="hold"/>
                                            <p:tgtEl>
                                              <p:spTgt spid="22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461" dur="500" fill="hold"/>
                                            <p:tgtEl>
                                              <p:spTgt spid="22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62" dur="500" fill="hold"/>
                                            <p:tgtEl>
                                              <p:spTgt spid="22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3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64" dur="500" fill="hold"/>
                                            <p:tgtEl>
                                              <p:spTgt spid="22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65" dur="500" fill="hold"/>
                                            <p:tgtEl>
                                              <p:spTgt spid="22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466" dur="500" fill="hold"/>
                                            <p:tgtEl>
                                              <p:spTgt spid="22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67" dur="500" fill="hold"/>
                                            <p:tgtEl>
                                              <p:spTgt spid="22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8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69" dur="500" fill="hold"/>
                                            <p:tgtEl>
                                              <p:spTgt spid="229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70" dur="500" fill="hold"/>
                                            <p:tgtEl>
                                              <p:spTgt spid="229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471" dur="500" fill="hold"/>
                                            <p:tgtEl>
                                              <p:spTgt spid="229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72" dur="500" fill="hold"/>
                                            <p:tgtEl>
                                              <p:spTgt spid="229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3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74" dur="500" fill="hold"/>
                                            <p:tgtEl>
                                              <p:spTgt spid="240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75" dur="500" fill="hold"/>
                                            <p:tgtEl>
                                              <p:spTgt spid="240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476" dur="500" fill="hold"/>
                                            <p:tgtEl>
                                              <p:spTgt spid="240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77" dur="500" fill="hold"/>
                                            <p:tgtEl>
                                              <p:spTgt spid="240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8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79" dur="500" fill="hold"/>
                                            <p:tgtEl>
                                              <p:spTgt spid="243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80" dur="500" fill="hold"/>
                                            <p:tgtEl>
                                              <p:spTgt spid="243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481" dur="500" fill="hold"/>
                                            <p:tgtEl>
                                              <p:spTgt spid="243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82" dur="500" fill="hold"/>
                                            <p:tgtEl>
                                              <p:spTgt spid="243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3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4" dur="500" fill="hold"/>
                                            <p:tgtEl>
                                              <p:spTgt spid="243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85" dur="500" fill="hold"/>
                                            <p:tgtEl>
                                              <p:spTgt spid="243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486" dur="500" fill="hold"/>
                                            <p:tgtEl>
                                              <p:spTgt spid="243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87" dur="500" fill="hold"/>
                                            <p:tgtEl>
                                              <p:spTgt spid="243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8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9" dur="500" fill="hold"/>
                                            <p:tgtEl>
                                              <p:spTgt spid="240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90" dur="500" fill="hold"/>
                                            <p:tgtEl>
                                              <p:spTgt spid="240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491" dur="500" fill="hold"/>
                                            <p:tgtEl>
                                              <p:spTgt spid="240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92" dur="500" fill="hold"/>
                                            <p:tgtEl>
                                              <p:spTgt spid="240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3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94" dur="500" fill="hold"/>
                                            <p:tgtEl>
                                              <p:spTgt spid="229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95" dur="500" fill="hold"/>
                                            <p:tgtEl>
                                              <p:spTgt spid="229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496" dur="500" fill="hold"/>
                                            <p:tgtEl>
                                              <p:spTgt spid="229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97" dur="500" fill="hold"/>
                                            <p:tgtEl>
                                              <p:spTgt spid="229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8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99" dur="500" fill="hold"/>
                                            <p:tgtEl>
                                              <p:spTgt spid="222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00" dur="500" fill="hold"/>
                                            <p:tgtEl>
                                              <p:spTgt spid="222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501" dur="500" fill="hold"/>
                                            <p:tgtEl>
                                              <p:spTgt spid="222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02" dur="500" fill="hold"/>
                                            <p:tgtEl>
                                              <p:spTgt spid="222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3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04" dur="500" fill="hold"/>
                                            <p:tgtEl>
                                              <p:spTgt spid="222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05" dur="500" fill="hold"/>
                                            <p:tgtEl>
                                              <p:spTgt spid="222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506" dur="500" fill="hold"/>
                                            <p:tgtEl>
                                              <p:spTgt spid="222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07" dur="500" fill="hold"/>
                                            <p:tgtEl>
                                              <p:spTgt spid="222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8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09" dur="500" fill="hold"/>
                                            <p:tgtEl>
                                              <p:spTgt spid="226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10" dur="500" fill="hold"/>
                                            <p:tgtEl>
                                              <p:spTgt spid="226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511" dur="500" fill="hold"/>
                                            <p:tgtEl>
                                              <p:spTgt spid="226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12" dur="500" fill="hold"/>
                                            <p:tgtEl>
                                              <p:spTgt spid="226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19" presetID="19" presetClass="emp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20" dur="500" fill="hold"/>
                                            <p:tgtEl>
                                              <p:spTgt spid="217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21" dur="500" fill="hold"/>
                                            <p:tgtEl>
                                              <p:spTgt spid="217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522" dur="500" fill="hold"/>
                                            <p:tgtEl>
                                              <p:spTgt spid="217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23" dur="500" fill="hold"/>
                                            <p:tgtEl>
                                              <p:spTgt spid="217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4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5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9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30" dur="500" fill="hold"/>
                                            <p:tgtEl>
                                              <p:spTgt spid="209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31" dur="500" fill="hold"/>
                                            <p:tgtEl>
                                              <p:spTgt spid="209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532" dur="500" fill="hold"/>
                                            <p:tgtEl>
                                              <p:spTgt spid="209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33" dur="500" fill="hold"/>
                                            <p:tgtEl>
                                              <p:spTgt spid="209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4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35" dur="500" fill="hold"/>
                                            <p:tgtEl>
                                              <p:spTgt spid="225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36" dur="500" fill="hold"/>
                                            <p:tgtEl>
                                              <p:spTgt spid="225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537" dur="500" fill="hold"/>
                                            <p:tgtEl>
                                              <p:spTgt spid="225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38" dur="500" fill="hold"/>
                                            <p:tgtEl>
                                              <p:spTgt spid="225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9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0" dur="500" fill="hold"/>
                                            <p:tgtEl>
                                              <p:spTgt spid="220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41" dur="500" fill="hold"/>
                                            <p:tgtEl>
                                              <p:spTgt spid="220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542" dur="500" fill="hold"/>
                                            <p:tgtEl>
                                              <p:spTgt spid="220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43" dur="500" fill="hold"/>
                                            <p:tgtEl>
                                              <p:spTgt spid="220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4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5" dur="500" fill="hold"/>
                                            <p:tgtEl>
                                              <p:spTgt spid="220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46" dur="500" fill="hold"/>
                                            <p:tgtEl>
                                              <p:spTgt spid="220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547" dur="500" fill="hold"/>
                                            <p:tgtEl>
                                              <p:spTgt spid="220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48" dur="500" fill="hold"/>
                                            <p:tgtEl>
                                              <p:spTgt spid="220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9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50" dur="500" fill="hold"/>
                                            <p:tgtEl>
                                              <p:spTgt spid="228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51" dur="500" fill="hold"/>
                                            <p:tgtEl>
                                              <p:spTgt spid="228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552" dur="500" fill="hold"/>
                                            <p:tgtEl>
                                              <p:spTgt spid="228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53" dur="500" fill="hold"/>
                                            <p:tgtEl>
                                              <p:spTgt spid="228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4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55" dur="500" fill="hold"/>
                                            <p:tgtEl>
                                              <p:spTgt spid="239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56" dur="500" fill="hold"/>
                                            <p:tgtEl>
                                              <p:spTgt spid="239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557" dur="500" fill="hold"/>
                                            <p:tgtEl>
                                              <p:spTgt spid="239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58" dur="500" fill="hold"/>
                                            <p:tgtEl>
                                              <p:spTgt spid="239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9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0" dur="500" fill="hold"/>
                                            <p:tgtEl>
                                              <p:spTgt spid="242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61" dur="500" fill="hold"/>
                                            <p:tgtEl>
                                              <p:spTgt spid="242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562" dur="500" fill="hold"/>
                                            <p:tgtEl>
                                              <p:spTgt spid="242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63" dur="500" fill="hold"/>
                                            <p:tgtEl>
                                              <p:spTgt spid="242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4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5" dur="500" fill="hold"/>
                                            <p:tgtEl>
                                              <p:spTgt spid="236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66" dur="500" fill="hold"/>
                                            <p:tgtEl>
                                              <p:spTgt spid="236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567" dur="500" fill="hold"/>
                                            <p:tgtEl>
                                              <p:spTgt spid="236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68" dur="500" fill="hold"/>
                                            <p:tgtEl>
                                              <p:spTgt spid="236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9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70" dur="500" fill="hold"/>
                                            <p:tgtEl>
                                              <p:spTgt spid="23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71" dur="500" fill="hold"/>
                                            <p:tgtEl>
                                              <p:spTgt spid="23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572" dur="500" fill="hold"/>
                                            <p:tgtEl>
                                              <p:spTgt spid="23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73" dur="500" fill="hold"/>
                                            <p:tgtEl>
                                              <p:spTgt spid="23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4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75" dur="500" fill="hold"/>
                                            <p:tgtEl>
                                              <p:spTgt spid="231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76" dur="500" fill="hold"/>
                                            <p:tgtEl>
                                              <p:spTgt spid="23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577" dur="500" fill="hold"/>
                                            <p:tgtEl>
                                              <p:spTgt spid="23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78" dur="500" fill="hold"/>
                                            <p:tgtEl>
                                              <p:spTgt spid="23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9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80" dur="500" fill="hold"/>
                                            <p:tgtEl>
                                              <p:spTgt spid="218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81" dur="500" fill="hold"/>
                                            <p:tgtEl>
                                              <p:spTgt spid="218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582" dur="500" fill="hold"/>
                                            <p:tgtEl>
                                              <p:spTgt spid="218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83" dur="500" fill="hold"/>
                                            <p:tgtEl>
                                              <p:spTgt spid="218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4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85" dur="500" fill="hold"/>
                                            <p:tgtEl>
                                              <p:spTgt spid="209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86" dur="500" fill="hold"/>
                                            <p:tgtEl>
                                              <p:spTgt spid="209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587" dur="500" fill="hold"/>
                                            <p:tgtEl>
                                              <p:spTgt spid="209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88" dur="500" fill="hold"/>
                                            <p:tgtEl>
                                              <p:spTgt spid="209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9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90" dur="500" fill="hold"/>
                                            <p:tgtEl>
                                              <p:spTgt spid="210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91" dur="500" fill="hold"/>
                                            <p:tgtEl>
                                              <p:spTgt spid="210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592" dur="500" fill="hold"/>
                                            <p:tgtEl>
                                              <p:spTgt spid="210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93" dur="500" fill="hold"/>
                                            <p:tgtEl>
                                              <p:spTgt spid="210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4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95" dur="500" fill="hold"/>
                                            <p:tgtEl>
                                              <p:spTgt spid="226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96" dur="500" fill="hold"/>
                                            <p:tgtEl>
                                              <p:spTgt spid="226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597" dur="500" fill="hold"/>
                                            <p:tgtEl>
                                              <p:spTgt spid="226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98" dur="500" fill="hold"/>
                                            <p:tgtEl>
                                              <p:spTgt spid="226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9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00" dur="500" fill="hold"/>
                                            <p:tgtEl>
                                              <p:spTgt spid="22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601" dur="500" fill="hold"/>
                                            <p:tgtEl>
                                              <p:spTgt spid="221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602" dur="500" fill="hold"/>
                                            <p:tgtEl>
                                              <p:spTgt spid="221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03" dur="500" fill="hold"/>
                                            <p:tgtEl>
                                              <p:spTgt spid="221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4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05" dur="500" fill="hold"/>
                                            <p:tgtEl>
                                              <p:spTgt spid="22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606" dur="500" fill="hold"/>
                                            <p:tgtEl>
                                              <p:spTgt spid="22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607" dur="500" fill="hold"/>
                                            <p:tgtEl>
                                              <p:spTgt spid="22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08" dur="500" fill="hold"/>
                                            <p:tgtEl>
                                              <p:spTgt spid="22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9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0" dur="500" fill="hold"/>
                                            <p:tgtEl>
                                              <p:spTgt spid="228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611" dur="500" fill="hold"/>
                                            <p:tgtEl>
                                              <p:spTgt spid="228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612" dur="500" fill="hold"/>
                                            <p:tgtEl>
                                              <p:spTgt spid="228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13" dur="500" fill="hold"/>
                                            <p:tgtEl>
                                              <p:spTgt spid="228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4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5" dur="500" fill="hold"/>
                                            <p:tgtEl>
                                              <p:spTgt spid="240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616" dur="500" fill="hold"/>
                                            <p:tgtEl>
                                              <p:spTgt spid="240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617" dur="500" fill="hold"/>
                                            <p:tgtEl>
                                              <p:spTgt spid="240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18" dur="500" fill="hold"/>
                                            <p:tgtEl>
                                              <p:spTgt spid="240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9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20" dur="500" fill="hold"/>
                                            <p:tgtEl>
                                              <p:spTgt spid="24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621" dur="500" fill="hold"/>
                                            <p:tgtEl>
                                              <p:spTgt spid="24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622" dur="500" fill="hold"/>
                                            <p:tgtEl>
                                              <p:spTgt spid="24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23" dur="500" fill="hold"/>
                                            <p:tgtEl>
                                              <p:spTgt spid="242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4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25" dur="500" fill="hold"/>
                                            <p:tgtEl>
                                              <p:spTgt spid="237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626" dur="500" fill="hold"/>
                                            <p:tgtEl>
                                              <p:spTgt spid="237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627" dur="500" fill="hold"/>
                                            <p:tgtEl>
                                              <p:spTgt spid="237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28" dur="500" fill="hold"/>
                                            <p:tgtEl>
                                              <p:spTgt spid="237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9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30" dur="500" fill="hold"/>
                                            <p:tgtEl>
                                              <p:spTgt spid="23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631" dur="500" fill="hold"/>
                                            <p:tgtEl>
                                              <p:spTgt spid="23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632" dur="500" fill="hold"/>
                                            <p:tgtEl>
                                              <p:spTgt spid="23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33" dur="500" fill="hold"/>
                                            <p:tgtEl>
                                              <p:spTgt spid="23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4" presetID="19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35" dur="500" fill="hold"/>
                                            <p:tgtEl>
                                              <p:spTgt spid="232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636" dur="500" fill="hold"/>
                                            <p:tgtEl>
                                              <p:spTgt spid="232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  <p:set>
                                          <p:cBhvr>
                                            <p:cTn id="637" dur="500" fill="hold"/>
                                            <p:tgtEl>
                                              <p:spTgt spid="232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38" dur="500" fill="hold"/>
                                            <p:tgtEl>
                                              <p:spTgt spid="232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40" presetID="2" presetClass="exit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1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2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45" presetID="19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46" dur="500" fill="hold"/>
                                            <p:tgtEl>
                                              <p:spTgt spid="217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647" dur="500" fill="hold"/>
                                            <p:tgtEl>
                                              <p:spTgt spid="217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648" dur="500" fill="hold"/>
                                            <p:tgtEl>
                                              <p:spTgt spid="217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49" dur="500" fill="hold"/>
                                            <p:tgtEl>
                                              <p:spTgt spid="217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0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5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65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65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5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5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56" dur="500" fill="hold"/>
                                            <p:tgtEl>
                                              <p:spTgt spid="209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657" dur="500" fill="hold"/>
                                            <p:tgtEl>
                                              <p:spTgt spid="209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658" dur="500" fill="hold"/>
                                            <p:tgtEl>
                                              <p:spTgt spid="209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59" dur="500" fill="hold"/>
                                            <p:tgtEl>
                                              <p:spTgt spid="209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0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61" dur="500" fill="hold"/>
                                            <p:tgtEl>
                                              <p:spTgt spid="218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662" dur="500" fill="hold"/>
                                            <p:tgtEl>
                                              <p:spTgt spid="218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663" dur="500" fill="hold"/>
                                            <p:tgtEl>
                                              <p:spTgt spid="218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64" dur="500" fill="hold"/>
                                            <p:tgtEl>
                                              <p:spTgt spid="218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5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66" dur="500" fill="hold"/>
                                            <p:tgtEl>
                                              <p:spTgt spid="209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667" dur="500" fill="hold"/>
                                            <p:tgtEl>
                                              <p:spTgt spid="209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668" dur="500" fill="hold"/>
                                            <p:tgtEl>
                                              <p:spTgt spid="209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69" dur="500" fill="hold"/>
                                            <p:tgtEl>
                                              <p:spTgt spid="209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0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71" dur="500" fill="hold"/>
                                            <p:tgtEl>
                                              <p:spTgt spid="210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672" dur="500" fill="hold"/>
                                            <p:tgtEl>
                                              <p:spTgt spid="210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673" dur="500" fill="hold"/>
                                            <p:tgtEl>
                                              <p:spTgt spid="210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74" dur="500" fill="hold"/>
                                            <p:tgtEl>
                                              <p:spTgt spid="210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5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76" dur="500" fill="hold"/>
                                            <p:tgtEl>
                                              <p:spTgt spid="236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677" dur="500" fill="hold"/>
                                            <p:tgtEl>
                                              <p:spTgt spid="236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678" dur="500" fill="hold"/>
                                            <p:tgtEl>
                                              <p:spTgt spid="236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79" dur="500" fill="hold"/>
                                            <p:tgtEl>
                                              <p:spTgt spid="236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0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81" dur="500" fill="hold"/>
                                            <p:tgtEl>
                                              <p:spTgt spid="23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682" dur="500" fill="hold"/>
                                            <p:tgtEl>
                                              <p:spTgt spid="23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683" dur="500" fill="hold"/>
                                            <p:tgtEl>
                                              <p:spTgt spid="23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84" dur="500" fill="hold"/>
                                            <p:tgtEl>
                                              <p:spTgt spid="23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5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86" dur="500" fill="hold"/>
                                            <p:tgtEl>
                                              <p:spTgt spid="231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687" dur="500" fill="hold"/>
                                            <p:tgtEl>
                                              <p:spTgt spid="23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688" dur="500" fill="hold"/>
                                            <p:tgtEl>
                                              <p:spTgt spid="23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89" dur="500" fill="hold"/>
                                            <p:tgtEl>
                                              <p:spTgt spid="23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0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91" dur="500" fill="hold"/>
                                            <p:tgtEl>
                                              <p:spTgt spid="237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692" dur="500" fill="hold"/>
                                            <p:tgtEl>
                                              <p:spTgt spid="237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693" dur="500" fill="hold"/>
                                            <p:tgtEl>
                                              <p:spTgt spid="237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94" dur="500" fill="hold"/>
                                            <p:tgtEl>
                                              <p:spTgt spid="237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5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96" dur="500" fill="hold"/>
                                            <p:tgtEl>
                                              <p:spTgt spid="23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697" dur="500" fill="hold"/>
                                            <p:tgtEl>
                                              <p:spTgt spid="23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698" dur="500" fill="hold"/>
                                            <p:tgtEl>
                                              <p:spTgt spid="23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99" dur="500" fill="hold"/>
                                            <p:tgtEl>
                                              <p:spTgt spid="23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0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701" dur="500" fill="hold"/>
                                            <p:tgtEl>
                                              <p:spTgt spid="232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702" dur="500" fill="hold"/>
                                            <p:tgtEl>
                                              <p:spTgt spid="232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FBFBF"/>
                                          </p:to>
                                        </p:animClr>
                                        <p:set>
                                          <p:cBhvr>
                                            <p:cTn id="703" dur="500" fill="hold"/>
                                            <p:tgtEl>
                                              <p:spTgt spid="232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04" dur="500" fill="hold"/>
                                            <p:tgtEl>
                                              <p:spTgt spid="232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5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706" dur="500" fill="hold"/>
                                            <p:tgtEl>
                                              <p:spTgt spid="225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707" dur="500" fill="hold"/>
                                            <p:tgtEl>
                                              <p:spTgt spid="225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708" dur="500" fill="hold"/>
                                            <p:tgtEl>
                                              <p:spTgt spid="225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09" dur="500" fill="hold"/>
                                            <p:tgtEl>
                                              <p:spTgt spid="225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0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711" dur="500" fill="hold"/>
                                            <p:tgtEl>
                                              <p:spTgt spid="220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712" dur="500" fill="hold"/>
                                            <p:tgtEl>
                                              <p:spTgt spid="220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713" dur="500" fill="hold"/>
                                            <p:tgtEl>
                                              <p:spTgt spid="220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14" dur="500" fill="hold"/>
                                            <p:tgtEl>
                                              <p:spTgt spid="220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5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716" dur="500" fill="hold"/>
                                            <p:tgtEl>
                                              <p:spTgt spid="220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717" dur="500" fill="hold"/>
                                            <p:tgtEl>
                                              <p:spTgt spid="220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718" dur="500" fill="hold"/>
                                            <p:tgtEl>
                                              <p:spTgt spid="220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19" dur="500" fill="hold"/>
                                            <p:tgtEl>
                                              <p:spTgt spid="220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0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721" dur="500" fill="hold"/>
                                            <p:tgtEl>
                                              <p:spTgt spid="228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722" dur="500" fill="hold"/>
                                            <p:tgtEl>
                                              <p:spTgt spid="228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723" dur="500" fill="hold"/>
                                            <p:tgtEl>
                                              <p:spTgt spid="228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24" dur="500" fill="hold"/>
                                            <p:tgtEl>
                                              <p:spTgt spid="228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5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726" dur="500" fill="hold"/>
                                            <p:tgtEl>
                                              <p:spTgt spid="239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727" dur="500" fill="hold"/>
                                            <p:tgtEl>
                                              <p:spTgt spid="239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728" dur="500" fill="hold"/>
                                            <p:tgtEl>
                                              <p:spTgt spid="239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29" dur="500" fill="hold"/>
                                            <p:tgtEl>
                                              <p:spTgt spid="239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0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731" dur="500" fill="hold"/>
                                            <p:tgtEl>
                                              <p:spTgt spid="242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732" dur="500" fill="hold"/>
                                            <p:tgtEl>
                                              <p:spTgt spid="242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733" dur="500" fill="hold"/>
                                            <p:tgtEl>
                                              <p:spTgt spid="242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34" dur="500" fill="hold"/>
                                            <p:tgtEl>
                                              <p:spTgt spid="242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5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736" dur="500" fill="hold"/>
                                            <p:tgtEl>
                                              <p:spTgt spid="226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737" dur="500" fill="hold"/>
                                            <p:tgtEl>
                                              <p:spTgt spid="226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738" dur="500" fill="hold"/>
                                            <p:tgtEl>
                                              <p:spTgt spid="226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39" dur="500" fill="hold"/>
                                            <p:tgtEl>
                                              <p:spTgt spid="226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0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741" dur="500" fill="hold"/>
                                            <p:tgtEl>
                                              <p:spTgt spid="22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742" dur="500" fill="hold"/>
                                            <p:tgtEl>
                                              <p:spTgt spid="221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743" dur="500" fill="hold"/>
                                            <p:tgtEl>
                                              <p:spTgt spid="221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44" dur="500" fill="hold"/>
                                            <p:tgtEl>
                                              <p:spTgt spid="221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5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746" dur="500" fill="hold"/>
                                            <p:tgtEl>
                                              <p:spTgt spid="22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747" dur="500" fill="hold"/>
                                            <p:tgtEl>
                                              <p:spTgt spid="22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748" dur="500" fill="hold"/>
                                            <p:tgtEl>
                                              <p:spTgt spid="22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49" dur="500" fill="hold"/>
                                            <p:tgtEl>
                                              <p:spTgt spid="22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0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751" dur="500" fill="hold"/>
                                            <p:tgtEl>
                                              <p:spTgt spid="228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752" dur="500" fill="hold"/>
                                            <p:tgtEl>
                                              <p:spTgt spid="228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753" dur="500" fill="hold"/>
                                            <p:tgtEl>
                                              <p:spTgt spid="228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54" dur="500" fill="hold"/>
                                            <p:tgtEl>
                                              <p:spTgt spid="228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5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756" dur="500" fill="hold"/>
                                            <p:tgtEl>
                                              <p:spTgt spid="240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757" dur="500" fill="hold"/>
                                            <p:tgtEl>
                                              <p:spTgt spid="240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758" dur="500" fill="hold"/>
                                            <p:tgtEl>
                                              <p:spTgt spid="240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59" dur="500" fill="hold"/>
                                            <p:tgtEl>
                                              <p:spTgt spid="240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0" presetID="19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761" dur="500" fill="hold"/>
                                            <p:tgtEl>
                                              <p:spTgt spid="24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762" dur="500" fill="hold"/>
                                            <p:tgtEl>
                                              <p:spTgt spid="24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D5D5D"/>
                                          </p:to>
                                        </p:animClr>
                                        <p:set>
                                          <p:cBhvr>
                                            <p:cTn id="763" dur="500" fill="hold"/>
                                            <p:tgtEl>
                                              <p:spTgt spid="24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64" dur="500" fill="hold"/>
                                            <p:tgtEl>
                                              <p:spTgt spid="242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6" bmkName="Bookmark 1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2095" grpId="0" animBg="1"/>
          <p:bldP spid="2095" grpId="1" animBg="1"/>
          <p:bldP spid="2098" grpId="0" animBg="1"/>
          <p:bldP spid="2098" grpId="1" animBg="1"/>
          <p:bldP spid="2101" grpId="0" animBg="1"/>
          <p:bldP spid="2101" grpId="1" animBg="1"/>
          <p:bldP spid="2104" grpId="0" animBg="1"/>
          <p:bldP spid="2104" grpId="1" animBg="1"/>
          <p:bldP spid="2107" grpId="0" animBg="1"/>
          <p:bldP spid="2107" grpId="1" animBg="1"/>
          <p:bldP spid="2110" grpId="0" animBg="1"/>
          <p:bldP spid="2110" grpId="1" animBg="1"/>
          <p:bldP spid="2113" grpId="0" animBg="1"/>
          <p:bldP spid="2113" grpId="1" animBg="1"/>
          <p:bldP spid="2116" grpId="0" animBg="1"/>
          <p:bldP spid="2116" grpId="1" animBg="1"/>
          <p:bldP spid="2119" grpId="0" animBg="1"/>
          <p:bldP spid="2119" grpId="1" animBg="1"/>
          <p:bldP spid="2122" grpId="0" animBg="1"/>
          <p:bldP spid="2122" grpId="1" animBg="1"/>
          <p:bldP spid="2125" grpId="0" animBg="1"/>
          <p:bldP spid="2125" grpId="1" animBg="1"/>
          <p:bldP spid="2177" grpId="0" animBg="1"/>
          <p:bldP spid="2177" grpId="1" animBg="1"/>
          <p:bldP spid="2180" grpId="0" animBg="1"/>
          <p:bldP spid="2180" grpId="1" animBg="1"/>
          <p:bldP spid="2183" grpId="0" animBg="1"/>
          <p:bldP spid="2183" grpId="1" animBg="1"/>
          <p:bldP spid="2186" grpId="0" animBg="1"/>
          <p:bldP spid="2186" grpId="1" animBg="1"/>
          <p:bldP spid="2189" grpId="0" animBg="1"/>
          <p:bldP spid="2189" grpId="1" animBg="1"/>
          <p:bldP spid="2192" grpId="0" animBg="1"/>
          <p:bldP spid="2192" grpId="1" animBg="1"/>
          <p:bldP spid="2204" grpId="0" animBg="1"/>
          <p:bldP spid="2204" grpId="1" animBg="1"/>
          <p:bldP spid="2207" grpId="0" animBg="1"/>
          <p:bldP spid="2207" grpId="1" animBg="1"/>
          <p:bldP spid="2210" grpId="0" animBg="1"/>
          <p:bldP spid="2210" grpId="1" animBg="1"/>
          <p:bldP spid="2213" grpId="0" animBg="1"/>
          <p:bldP spid="2213" grpId="1" animBg="1"/>
          <p:bldP spid="2216" grpId="0" animBg="1"/>
          <p:bldP spid="2216" grpId="1" animBg="1"/>
          <p:bldP spid="2219" grpId="0" animBg="1"/>
          <p:bldP spid="2219" grpId="1" animBg="1"/>
          <p:bldP spid="2222" grpId="0" animBg="1"/>
          <p:bldP spid="2222" grpId="1" animBg="1"/>
          <p:bldP spid="2225" grpId="0" animBg="1"/>
          <p:bldP spid="2225" grpId="1" animBg="1"/>
          <p:bldP spid="2228" grpId="0" animBg="1"/>
          <p:bldP spid="2228" grpId="1" animBg="1"/>
          <p:bldP spid="2231" grpId="0" animBg="1"/>
          <p:bldP spid="2231" grpId="1" animBg="1"/>
          <p:bldP spid="2234" grpId="0" animBg="1"/>
          <p:bldP spid="2234" grpId="1" animBg="1"/>
          <p:bldP spid="2237" grpId="0" animBg="1"/>
          <p:bldP spid="2237" grpId="1" animBg="1"/>
          <p:bldP spid="2258" grpId="0" animBg="1"/>
          <p:bldP spid="2258" grpId="1" animBg="1"/>
          <p:bldP spid="2261" grpId="0" animBg="1"/>
          <p:bldP spid="2261" grpId="1" animBg="1"/>
          <p:bldP spid="2264" grpId="0" animBg="1"/>
          <p:bldP spid="2264" grpId="1" animBg="1"/>
          <p:bldP spid="2267" grpId="0" animBg="1"/>
          <p:bldP spid="2267" grpId="1" animBg="1"/>
          <p:bldP spid="2270" grpId="0" animBg="1"/>
          <p:bldP spid="2270" grpId="1" animBg="1"/>
          <p:bldP spid="2273" grpId="0" animBg="1"/>
          <p:bldP spid="2273" grpId="1" animBg="1"/>
          <p:bldP spid="2285" grpId="0" animBg="1"/>
          <p:bldP spid="2285" grpId="1" animBg="1"/>
          <p:bldP spid="2288" grpId="0" animBg="1"/>
          <p:bldP spid="2288" grpId="1" animBg="1"/>
          <p:bldP spid="2291" grpId="0" animBg="1"/>
          <p:bldP spid="2291" grpId="1" animBg="1"/>
          <p:bldP spid="2294" grpId="0" animBg="1"/>
          <p:bldP spid="2294" grpId="1" animBg="1"/>
          <p:bldP spid="2297" grpId="0" animBg="1"/>
          <p:bldP spid="2297" grpId="1" animBg="1"/>
          <p:bldP spid="2300" grpId="0" animBg="1"/>
          <p:bldP spid="2300" grpId="1" animBg="1"/>
          <p:bldP spid="2313" grpId="0" animBg="1"/>
          <p:bldP spid="2313" grpId="1" animBg="1"/>
          <p:bldP spid="2316" grpId="0" animBg="1"/>
          <p:bldP spid="2316" grpId="1" animBg="1"/>
          <p:bldP spid="2319" grpId="0" animBg="1"/>
          <p:bldP spid="2319" grpId="1" animBg="1"/>
          <p:bldP spid="2322" grpId="0" animBg="1"/>
          <p:bldP spid="2322" grpId="1" animBg="1"/>
          <p:bldP spid="2325" grpId="0" animBg="1"/>
          <p:bldP spid="2325" grpId="1" animBg="1"/>
          <p:bldP spid="2328" grpId="0" animBg="1"/>
          <p:bldP spid="2328" grpId="1" animBg="1"/>
          <p:bldP spid="2331" grpId="0" animBg="1"/>
          <p:bldP spid="2331" grpId="1" animBg="1"/>
          <p:bldP spid="2334" grpId="0" animBg="1"/>
          <p:bldP spid="2334" grpId="1" animBg="1"/>
          <p:bldP spid="2337" grpId="0" animBg="1"/>
          <p:bldP spid="2337" grpId="1" animBg="1"/>
          <p:bldP spid="2340" grpId="0" animBg="1"/>
          <p:bldP spid="2340" grpId="1" animBg="1"/>
          <p:bldP spid="2343" grpId="0" animBg="1"/>
          <p:bldP spid="2343" grpId="1" animBg="1"/>
          <p:bldP spid="2346" grpId="0" animBg="1"/>
          <p:bldP spid="2346" grpId="1" animBg="1"/>
          <p:bldP spid="2367" grpId="0" animBg="1"/>
          <p:bldP spid="2367" grpId="1" animBg="1"/>
          <p:bldP spid="2370" grpId="0" animBg="1"/>
          <p:bldP spid="2370" grpId="1" animBg="1"/>
          <p:bldP spid="2373" grpId="0" animBg="1"/>
          <p:bldP spid="2373" grpId="1" animBg="1"/>
          <p:bldP spid="2376" grpId="0" animBg="1"/>
          <p:bldP spid="2376" grpId="1" animBg="1"/>
          <p:bldP spid="2379" grpId="0" animBg="1"/>
          <p:bldP spid="2379" grpId="1" animBg="1"/>
          <p:bldP spid="2382" grpId="0" animBg="1"/>
          <p:bldP spid="2382" grpId="1" animBg="1"/>
          <p:bldP spid="2398" grpId="0" animBg="1"/>
          <p:bldP spid="2398" grpId="1" animBg="1"/>
          <p:bldP spid="2401" grpId="0" animBg="1"/>
          <p:bldP spid="2401" grpId="1" animBg="1"/>
          <p:bldP spid="2404" grpId="0" animBg="1"/>
          <p:bldP spid="2404" grpId="1" animBg="1"/>
          <p:bldP spid="2407" grpId="0" animBg="1"/>
          <p:bldP spid="2407" grpId="1" animBg="1"/>
          <p:bldP spid="2410" grpId="0" animBg="1"/>
          <p:bldP spid="2410" grpId="1" animBg="1"/>
          <p:bldP spid="2413" grpId="0" animBg="1"/>
          <p:bldP spid="2413" grpId="1" animBg="1"/>
          <p:bldP spid="2425" grpId="0" animBg="1"/>
          <p:bldP spid="2425" grpId="1" animBg="1"/>
          <p:bldP spid="2428" grpId="0" animBg="1"/>
          <p:bldP spid="2428" grpId="1" animBg="1"/>
          <p:bldP spid="2431" grpId="0" animBg="1"/>
          <p:bldP spid="2431" grpId="1" animBg="1"/>
          <p:bldP spid="2434" grpId="0" animBg="1"/>
          <p:bldP spid="2434" grpId="1" animBg="1"/>
          <p:bldP spid="2437" grpId="0" animBg="1"/>
          <p:bldP spid="2437" grpId="1" animBg="1"/>
          <p:bldP spid="2440" grpId="0" animBg="1"/>
          <p:bldP spid="244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009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6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369CA-141C-256C-150A-EA6E985C5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72A839-FCCB-2877-2C7C-010E4BE0CFAA}"/>
              </a:ext>
            </a:extLst>
          </p:cNvPr>
          <p:cNvSpPr/>
          <p:nvPr/>
        </p:nvSpPr>
        <p:spPr>
          <a:xfrm>
            <a:off x="5058697" y="0"/>
            <a:ext cx="2890487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0E52F2-6CA3-7B6B-5C85-9A17087E2304}"/>
              </a:ext>
            </a:extLst>
          </p:cNvPr>
          <p:cNvSpPr/>
          <p:nvPr/>
        </p:nvSpPr>
        <p:spPr>
          <a:xfrm>
            <a:off x="3635829" y="0"/>
            <a:ext cx="1438599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1F040EE-0B45-C771-1C56-2194E818D762}"/>
              </a:ext>
            </a:extLst>
          </p:cNvPr>
          <p:cNvSpPr/>
          <p:nvPr/>
        </p:nvSpPr>
        <p:spPr>
          <a:xfrm rot="10800000">
            <a:off x="4237163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5" name="Oval 2094">
            <a:extLst>
              <a:ext uri="{FF2B5EF4-FFF2-40B4-BE49-F238E27FC236}">
                <a16:creationId xmlns:a16="http://schemas.microsoft.com/office/drawing/2014/main" id="{B15C617A-FAEC-2DD0-647E-4DBF84F3E87C}"/>
              </a:ext>
            </a:extLst>
          </p:cNvPr>
          <p:cNvSpPr/>
          <p:nvPr/>
        </p:nvSpPr>
        <p:spPr>
          <a:xfrm rot="10800000">
            <a:off x="4681438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8" name="Oval 2097">
            <a:extLst>
              <a:ext uri="{FF2B5EF4-FFF2-40B4-BE49-F238E27FC236}">
                <a16:creationId xmlns:a16="http://schemas.microsoft.com/office/drawing/2014/main" id="{45CFDE7C-6814-D62D-9BF4-EEFB16F538BA}"/>
              </a:ext>
            </a:extLst>
          </p:cNvPr>
          <p:cNvSpPr/>
          <p:nvPr/>
        </p:nvSpPr>
        <p:spPr>
          <a:xfrm rot="10800000">
            <a:off x="4237163" y="97452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1" name="Oval 2100">
            <a:extLst>
              <a:ext uri="{FF2B5EF4-FFF2-40B4-BE49-F238E27FC236}">
                <a16:creationId xmlns:a16="http://schemas.microsoft.com/office/drawing/2014/main" id="{732E9893-482B-8B34-1CF0-BF67CE57770E}"/>
              </a:ext>
            </a:extLst>
          </p:cNvPr>
          <p:cNvSpPr/>
          <p:nvPr/>
        </p:nvSpPr>
        <p:spPr>
          <a:xfrm rot="10800000">
            <a:off x="4683991" y="97845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4" name="Oval 2103">
            <a:extLst>
              <a:ext uri="{FF2B5EF4-FFF2-40B4-BE49-F238E27FC236}">
                <a16:creationId xmlns:a16="http://schemas.microsoft.com/office/drawing/2014/main" id="{112F7866-2E10-4AB2-E355-E0A07988CB87}"/>
              </a:ext>
            </a:extLst>
          </p:cNvPr>
          <p:cNvSpPr/>
          <p:nvPr/>
        </p:nvSpPr>
        <p:spPr>
          <a:xfrm rot="10800000">
            <a:off x="4237163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7" name="Oval 2106">
            <a:extLst>
              <a:ext uri="{FF2B5EF4-FFF2-40B4-BE49-F238E27FC236}">
                <a16:creationId xmlns:a16="http://schemas.microsoft.com/office/drawing/2014/main" id="{0952DAAC-31B3-1E5C-E81A-38E96607784F}"/>
              </a:ext>
            </a:extLst>
          </p:cNvPr>
          <p:cNvSpPr/>
          <p:nvPr/>
        </p:nvSpPr>
        <p:spPr>
          <a:xfrm rot="10800000">
            <a:off x="4681438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0" name="Oval 2109">
            <a:extLst>
              <a:ext uri="{FF2B5EF4-FFF2-40B4-BE49-F238E27FC236}">
                <a16:creationId xmlns:a16="http://schemas.microsoft.com/office/drawing/2014/main" id="{C2389265-C356-D01F-59A4-5BE5AE222A96}"/>
              </a:ext>
            </a:extLst>
          </p:cNvPr>
          <p:cNvSpPr/>
          <p:nvPr/>
        </p:nvSpPr>
        <p:spPr>
          <a:xfrm rot="10800000">
            <a:off x="4237163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3" name="Oval 2112">
            <a:extLst>
              <a:ext uri="{FF2B5EF4-FFF2-40B4-BE49-F238E27FC236}">
                <a16:creationId xmlns:a16="http://schemas.microsoft.com/office/drawing/2014/main" id="{3E55EA3B-B19D-1878-A37E-40F61FB3D68C}"/>
              </a:ext>
            </a:extLst>
          </p:cNvPr>
          <p:cNvSpPr/>
          <p:nvPr/>
        </p:nvSpPr>
        <p:spPr>
          <a:xfrm rot="10800000">
            <a:off x="4683991" y="246425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6" name="Oval 2115">
            <a:extLst>
              <a:ext uri="{FF2B5EF4-FFF2-40B4-BE49-F238E27FC236}">
                <a16:creationId xmlns:a16="http://schemas.microsoft.com/office/drawing/2014/main" id="{19CE1BFB-7298-B1A8-D24D-D0908DC4681F}"/>
              </a:ext>
            </a:extLst>
          </p:cNvPr>
          <p:cNvSpPr/>
          <p:nvPr/>
        </p:nvSpPr>
        <p:spPr>
          <a:xfrm rot="10800000">
            <a:off x="4238986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9" name="Oval 2118">
            <a:extLst>
              <a:ext uri="{FF2B5EF4-FFF2-40B4-BE49-F238E27FC236}">
                <a16:creationId xmlns:a16="http://schemas.microsoft.com/office/drawing/2014/main" id="{D6F04289-8F54-9DE4-05AF-578E7BC67500}"/>
              </a:ext>
            </a:extLst>
          </p:cNvPr>
          <p:cNvSpPr/>
          <p:nvPr/>
        </p:nvSpPr>
        <p:spPr>
          <a:xfrm rot="10800000">
            <a:off x="4683261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2" name="Oval 2121">
            <a:extLst>
              <a:ext uri="{FF2B5EF4-FFF2-40B4-BE49-F238E27FC236}">
                <a16:creationId xmlns:a16="http://schemas.microsoft.com/office/drawing/2014/main" id="{6EA6B7CE-F467-6C7D-6C72-F87D8D2B8A12}"/>
              </a:ext>
            </a:extLst>
          </p:cNvPr>
          <p:cNvSpPr/>
          <p:nvPr/>
        </p:nvSpPr>
        <p:spPr>
          <a:xfrm rot="10800000">
            <a:off x="4238986" y="398439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5" name="Oval 2124">
            <a:extLst>
              <a:ext uri="{FF2B5EF4-FFF2-40B4-BE49-F238E27FC236}">
                <a16:creationId xmlns:a16="http://schemas.microsoft.com/office/drawing/2014/main" id="{BF518265-ECDE-BBDB-935E-E987B6F2EE51}"/>
              </a:ext>
            </a:extLst>
          </p:cNvPr>
          <p:cNvSpPr/>
          <p:nvPr/>
        </p:nvSpPr>
        <p:spPr>
          <a:xfrm rot="10800000">
            <a:off x="4685814" y="398832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8" name="Oval 2127">
            <a:extLst>
              <a:ext uri="{FF2B5EF4-FFF2-40B4-BE49-F238E27FC236}">
                <a16:creationId xmlns:a16="http://schemas.microsoft.com/office/drawing/2014/main" id="{5EB0D908-0DC5-D326-2850-816F4F02DA88}"/>
              </a:ext>
            </a:extLst>
          </p:cNvPr>
          <p:cNvSpPr/>
          <p:nvPr/>
        </p:nvSpPr>
        <p:spPr>
          <a:xfrm rot="10800000">
            <a:off x="4238986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1" name="Oval 2130">
            <a:extLst>
              <a:ext uri="{FF2B5EF4-FFF2-40B4-BE49-F238E27FC236}">
                <a16:creationId xmlns:a16="http://schemas.microsoft.com/office/drawing/2014/main" id="{1036C45D-BFEB-C67F-E7A0-98975F9F5D4D}"/>
              </a:ext>
            </a:extLst>
          </p:cNvPr>
          <p:cNvSpPr/>
          <p:nvPr/>
        </p:nvSpPr>
        <p:spPr>
          <a:xfrm rot="10800000">
            <a:off x="4683261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4" name="Oval 2133">
            <a:extLst>
              <a:ext uri="{FF2B5EF4-FFF2-40B4-BE49-F238E27FC236}">
                <a16:creationId xmlns:a16="http://schemas.microsoft.com/office/drawing/2014/main" id="{F6663858-07AA-898A-5DD5-2EC0861CC326}"/>
              </a:ext>
            </a:extLst>
          </p:cNvPr>
          <p:cNvSpPr/>
          <p:nvPr/>
        </p:nvSpPr>
        <p:spPr>
          <a:xfrm rot="10800000">
            <a:off x="4238986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7" name="Oval 2136">
            <a:extLst>
              <a:ext uri="{FF2B5EF4-FFF2-40B4-BE49-F238E27FC236}">
                <a16:creationId xmlns:a16="http://schemas.microsoft.com/office/drawing/2014/main" id="{152FAA1E-6560-3D72-EBA3-9E29CC33A8F0}"/>
              </a:ext>
            </a:extLst>
          </p:cNvPr>
          <p:cNvSpPr/>
          <p:nvPr/>
        </p:nvSpPr>
        <p:spPr>
          <a:xfrm rot="10800000">
            <a:off x="4685814" y="547805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0" name="Oval 2139">
            <a:extLst>
              <a:ext uri="{FF2B5EF4-FFF2-40B4-BE49-F238E27FC236}">
                <a16:creationId xmlns:a16="http://schemas.microsoft.com/office/drawing/2014/main" id="{63089287-A621-0131-960A-2B4EC7038EE8}"/>
              </a:ext>
            </a:extLst>
          </p:cNvPr>
          <p:cNvSpPr/>
          <p:nvPr/>
        </p:nvSpPr>
        <p:spPr>
          <a:xfrm rot="10800000">
            <a:off x="4238986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3" name="Oval 2142">
            <a:extLst>
              <a:ext uri="{FF2B5EF4-FFF2-40B4-BE49-F238E27FC236}">
                <a16:creationId xmlns:a16="http://schemas.microsoft.com/office/drawing/2014/main" id="{38658B68-7486-2BD4-B0F1-D6FC67C2B0D4}"/>
              </a:ext>
            </a:extLst>
          </p:cNvPr>
          <p:cNvSpPr/>
          <p:nvPr/>
        </p:nvSpPr>
        <p:spPr>
          <a:xfrm rot="10800000">
            <a:off x="4685814" y="627710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7" name="Oval 2176">
            <a:extLst>
              <a:ext uri="{FF2B5EF4-FFF2-40B4-BE49-F238E27FC236}">
                <a16:creationId xmlns:a16="http://schemas.microsoft.com/office/drawing/2014/main" id="{5D2D8B67-FED6-66DA-1D1C-E578855314D7}"/>
              </a:ext>
            </a:extLst>
          </p:cNvPr>
          <p:cNvSpPr/>
          <p:nvPr/>
        </p:nvSpPr>
        <p:spPr>
          <a:xfrm rot="10800000">
            <a:off x="3745773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0" name="Oval 2179">
            <a:extLst>
              <a:ext uri="{FF2B5EF4-FFF2-40B4-BE49-F238E27FC236}">
                <a16:creationId xmlns:a16="http://schemas.microsoft.com/office/drawing/2014/main" id="{4E46C0C2-7805-81D2-A212-103862ABD070}"/>
              </a:ext>
            </a:extLst>
          </p:cNvPr>
          <p:cNvSpPr/>
          <p:nvPr/>
        </p:nvSpPr>
        <p:spPr>
          <a:xfrm>
            <a:off x="3745773" y="104656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3" name="Oval 2182">
            <a:extLst>
              <a:ext uri="{FF2B5EF4-FFF2-40B4-BE49-F238E27FC236}">
                <a16:creationId xmlns:a16="http://schemas.microsoft.com/office/drawing/2014/main" id="{3AFF3746-BAE7-F1EC-2EDB-EEF7DAF28FC6}"/>
              </a:ext>
            </a:extLst>
          </p:cNvPr>
          <p:cNvSpPr/>
          <p:nvPr/>
        </p:nvSpPr>
        <p:spPr>
          <a:xfrm rot="10800000">
            <a:off x="3745773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6" name="Oval 2185">
            <a:extLst>
              <a:ext uri="{FF2B5EF4-FFF2-40B4-BE49-F238E27FC236}">
                <a16:creationId xmlns:a16="http://schemas.microsoft.com/office/drawing/2014/main" id="{20CBAD63-B01D-3C2C-CAD8-795830B2BC07}"/>
              </a:ext>
            </a:extLst>
          </p:cNvPr>
          <p:cNvSpPr/>
          <p:nvPr/>
        </p:nvSpPr>
        <p:spPr>
          <a:xfrm rot="10800000">
            <a:off x="3745773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89" name="Oval 2188">
            <a:extLst>
              <a:ext uri="{FF2B5EF4-FFF2-40B4-BE49-F238E27FC236}">
                <a16:creationId xmlns:a16="http://schemas.microsoft.com/office/drawing/2014/main" id="{851D6328-E653-2D6C-7CBA-2D60A59525EA}"/>
              </a:ext>
            </a:extLst>
          </p:cNvPr>
          <p:cNvSpPr/>
          <p:nvPr/>
        </p:nvSpPr>
        <p:spPr>
          <a:xfrm rot="10800000">
            <a:off x="3747596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2" name="Oval 2191">
            <a:extLst>
              <a:ext uri="{FF2B5EF4-FFF2-40B4-BE49-F238E27FC236}">
                <a16:creationId xmlns:a16="http://schemas.microsoft.com/office/drawing/2014/main" id="{3535F002-CF93-2401-7B2E-12DF4AC19E15}"/>
              </a:ext>
            </a:extLst>
          </p:cNvPr>
          <p:cNvSpPr/>
          <p:nvPr/>
        </p:nvSpPr>
        <p:spPr>
          <a:xfrm rot="10800000">
            <a:off x="3747596" y="398439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5" name="Oval 2194">
            <a:extLst>
              <a:ext uri="{FF2B5EF4-FFF2-40B4-BE49-F238E27FC236}">
                <a16:creationId xmlns:a16="http://schemas.microsoft.com/office/drawing/2014/main" id="{6BFB0FAE-DB88-1472-0223-C34D04CCB5BE}"/>
              </a:ext>
            </a:extLst>
          </p:cNvPr>
          <p:cNvSpPr/>
          <p:nvPr/>
        </p:nvSpPr>
        <p:spPr>
          <a:xfrm rot="10800000">
            <a:off x="3747596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8" name="Oval 2197">
            <a:extLst>
              <a:ext uri="{FF2B5EF4-FFF2-40B4-BE49-F238E27FC236}">
                <a16:creationId xmlns:a16="http://schemas.microsoft.com/office/drawing/2014/main" id="{626D5C79-A7F5-99EE-1221-581984AE1EF0}"/>
              </a:ext>
            </a:extLst>
          </p:cNvPr>
          <p:cNvSpPr/>
          <p:nvPr/>
        </p:nvSpPr>
        <p:spPr>
          <a:xfrm rot="10800000">
            <a:off x="3747596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1" name="Oval 2200">
            <a:extLst>
              <a:ext uri="{FF2B5EF4-FFF2-40B4-BE49-F238E27FC236}">
                <a16:creationId xmlns:a16="http://schemas.microsoft.com/office/drawing/2014/main" id="{45EA3564-5142-E2DD-0190-6EB58185C8B0}"/>
              </a:ext>
            </a:extLst>
          </p:cNvPr>
          <p:cNvSpPr/>
          <p:nvPr/>
        </p:nvSpPr>
        <p:spPr>
          <a:xfrm rot="10800000">
            <a:off x="3747596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4" name="Oval 2203">
            <a:extLst>
              <a:ext uri="{FF2B5EF4-FFF2-40B4-BE49-F238E27FC236}">
                <a16:creationId xmlns:a16="http://schemas.microsoft.com/office/drawing/2014/main" id="{E8409B6F-D1A6-60F2-F75D-B5FF08712375}"/>
              </a:ext>
            </a:extLst>
          </p:cNvPr>
          <p:cNvSpPr/>
          <p:nvPr/>
        </p:nvSpPr>
        <p:spPr>
          <a:xfrm rot="10800000">
            <a:off x="5628982" y="231626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7" name="Oval 2206">
            <a:extLst>
              <a:ext uri="{FF2B5EF4-FFF2-40B4-BE49-F238E27FC236}">
                <a16:creationId xmlns:a16="http://schemas.microsoft.com/office/drawing/2014/main" id="{AB0F4EAD-BC0E-7FD5-87CF-F848568D0F06}"/>
              </a:ext>
            </a:extLst>
          </p:cNvPr>
          <p:cNvSpPr/>
          <p:nvPr/>
        </p:nvSpPr>
        <p:spPr>
          <a:xfrm rot="10800000">
            <a:off x="6073257" y="231626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0" name="Oval 2209">
            <a:extLst>
              <a:ext uri="{FF2B5EF4-FFF2-40B4-BE49-F238E27FC236}">
                <a16:creationId xmlns:a16="http://schemas.microsoft.com/office/drawing/2014/main" id="{2869F2C2-94EF-5EF0-AC02-FB98E88E0CC9}"/>
              </a:ext>
            </a:extLst>
          </p:cNvPr>
          <p:cNvSpPr/>
          <p:nvPr/>
        </p:nvSpPr>
        <p:spPr>
          <a:xfrm rot="10800000">
            <a:off x="5628982" y="974527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3" name="Oval 2212">
            <a:extLst>
              <a:ext uri="{FF2B5EF4-FFF2-40B4-BE49-F238E27FC236}">
                <a16:creationId xmlns:a16="http://schemas.microsoft.com/office/drawing/2014/main" id="{5E245133-3081-CAE4-613B-3FF320BC207A}"/>
              </a:ext>
            </a:extLst>
          </p:cNvPr>
          <p:cNvSpPr/>
          <p:nvPr/>
        </p:nvSpPr>
        <p:spPr>
          <a:xfrm rot="10800000">
            <a:off x="6075810" y="978457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6" name="Oval 2215">
            <a:extLst>
              <a:ext uri="{FF2B5EF4-FFF2-40B4-BE49-F238E27FC236}">
                <a16:creationId xmlns:a16="http://schemas.microsoft.com/office/drawing/2014/main" id="{BCA98C12-C381-EA2D-BAE2-F9599A2E4336}"/>
              </a:ext>
            </a:extLst>
          </p:cNvPr>
          <p:cNvSpPr/>
          <p:nvPr/>
        </p:nvSpPr>
        <p:spPr>
          <a:xfrm rot="10800000">
            <a:off x="5628982" y="1717428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9" name="Oval 2218">
            <a:extLst>
              <a:ext uri="{FF2B5EF4-FFF2-40B4-BE49-F238E27FC236}">
                <a16:creationId xmlns:a16="http://schemas.microsoft.com/office/drawing/2014/main" id="{38DFC3EE-F0BA-1A1D-4595-07E55EE2B046}"/>
              </a:ext>
            </a:extLst>
          </p:cNvPr>
          <p:cNvSpPr/>
          <p:nvPr/>
        </p:nvSpPr>
        <p:spPr>
          <a:xfrm rot="10800000">
            <a:off x="6073257" y="1717428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2" name="Oval 2221">
            <a:extLst>
              <a:ext uri="{FF2B5EF4-FFF2-40B4-BE49-F238E27FC236}">
                <a16:creationId xmlns:a16="http://schemas.microsoft.com/office/drawing/2014/main" id="{9DD91E6E-D319-59BE-9469-A5716EDFE442}"/>
              </a:ext>
            </a:extLst>
          </p:cNvPr>
          <p:cNvSpPr/>
          <p:nvPr/>
        </p:nvSpPr>
        <p:spPr>
          <a:xfrm rot="10800000">
            <a:off x="5628982" y="2460329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5" name="Oval 2224">
            <a:extLst>
              <a:ext uri="{FF2B5EF4-FFF2-40B4-BE49-F238E27FC236}">
                <a16:creationId xmlns:a16="http://schemas.microsoft.com/office/drawing/2014/main" id="{1F6FF9D9-4448-A634-2FA0-A49C68B3A671}"/>
              </a:ext>
            </a:extLst>
          </p:cNvPr>
          <p:cNvSpPr/>
          <p:nvPr/>
        </p:nvSpPr>
        <p:spPr>
          <a:xfrm rot="10800000">
            <a:off x="6075810" y="2464259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8" name="Oval 2227">
            <a:extLst>
              <a:ext uri="{FF2B5EF4-FFF2-40B4-BE49-F238E27FC236}">
                <a16:creationId xmlns:a16="http://schemas.microsoft.com/office/drawing/2014/main" id="{C6797FF9-3C69-E752-58FB-3A10065A1C34}"/>
              </a:ext>
            </a:extLst>
          </p:cNvPr>
          <p:cNvSpPr/>
          <p:nvPr/>
        </p:nvSpPr>
        <p:spPr>
          <a:xfrm rot="10800000">
            <a:off x="5630805" y="3241491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1" name="Oval 2230">
            <a:extLst>
              <a:ext uri="{FF2B5EF4-FFF2-40B4-BE49-F238E27FC236}">
                <a16:creationId xmlns:a16="http://schemas.microsoft.com/office/drawing/2014/main" id="{C022D057-44A2-B12B-176A-06D207177170}"/>
              </a:ext>
            </a:extLst>
          </p:cNvPr>
          <p:cNvSpPr/>
          <p:nvPr/>
        </p:nvSpPr>
        <p:spPr>
          <a:xfrm rot="10800000">
            <a:off x="6075080" y="3241491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4" name="Oval 2233">
            <a:extLst>
              <a:ext uri="{FF2B5EF4-FFF2-40B4-BE49-F238E27FC236}">
                <a16:creationId xmlns:a16="http://schemas.microsoft.com/office/drawing/2014/main" id="{096080A0-84B3-2B54-E418-6F7032996705}"/>
              </a:ext>
            </a:extLst>
          </p:cNvPr>
          <p:cNvSpPr/>
          <p:nvPr/>
        </p:nvSpPr>
        <p:spPr>
          <a:xfrm rot="10800000">
            <a:off x="5630805" y="3984392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7" name="Oval 2236">
            <a:extLst>
              <a:ext uri="{FF2B5EF4-FFF2-40B4-BE49-F238E27FC236}">
                <a16:creationId xmlns:a16="http://schemas.microsoft.com/office/drawing/2014/main" id="{03595B58-E6F0-96F7-C722-49470D583B5E}"/>
              </a:ext>
            </a:extLst>
          </p:cNvPr>
          <p:cNvSpPr/>
          <p:nvPr/>
        </p:nvSpPr>
        <p:spPr>
          <a:xfrm rot="10800000">
            <a:off x="6077633" y="3988322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0" name="Oval 2239">
            <a:extLst>
              <a:ext uri="{FF2B5EF4-FFF2-40B4-BE49-F238E27FC236}">
                <a16:creationId xmlns:a16="http://schemas.microsoft.com/office/drawing/2014/main" id="{8C2770DA-131A-BCA0-0F7C-55CAA94E3F06}"/>
              </a:ext>
            </a:extLst>
          </p:cNvPr>
          <p:cNvSpPr/>
          <p:nvPr/>
        </p:nvSpPr>
        <p:spPr>
          <a:xfrm rot="10800000">
            <a:off x="5630805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3" name="Oval 2242">
            <a:extLst>
              <a:ext uri="{FF2B5EF4-FFF2-40B4-BE49-F238E27FC236}">
                <a16:creationId xmlns:a16="http://schemas.microsoft.com/office/drawing/2014/main" id="{507D089A-58ED-5659-E7A3-475889B5B8BB}"/>
              </a:ext>
            </a:extLst>
          </p:cNvPr>
          <p:cNvSpPr/>
          <p:nvPr/>
        </p:nvSpPr>
        <p:spPr>
          <a:xfrm rot="10800000">
            <a:off x="6075080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6" name="Oval 2245">
            <a:extLst>
              <a:ext uri="{FF2B5EF4-FFF2-40B4-BE49-F238E27FC236}">
                <a16:creationId xmlns:a16="http://schemas.microsoft.com/office/drawing/2014/main" id="{AB22F314-39FD-3997-DAC3-B5BAE9318CD5}"/>
              </a:ext>
            </a:extLst>
          </p:cNvPr>
          <p:cNvSpPr/>
          <p:nvPr/>
        </p:nvSpPr>
        <p:spPr>
          <a:xfrm rot="10800000">
            <a:off x="5630805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" name="Oval 2248">
            <a:extLst>
              <a:ext uri="{FF2B5EF4-FFF2-40B4-BE49-F238E27FC236}">
                <a16:creationId xmlns:a16="http://schemas.microsoft.com/office/drawing/2014/main" id="{63997D10-7C0F-103C-CDAA-4F2D9AE025AE}"/>
              </a:ext>
            </a:extLst>
          </p:cNvPr>
          <p:cNvSpPr/>
          <p:nvPr/>
        </p:nvSpPr>
        <p:spPr>
          <a:xfrm rot="10800000">
            <a:off x="6077633" y="547805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" name="Oval 2251">
            <a:extLst>
              <a:ext uri="{FF2B5EF4-FFF2-40B4-BE49-F238E27FC236}">
                <a16:creationId xmlns:a16="http://schemas.microsoft.com/office/drawing/2014/main" id="{B8E48AA3-FDB6-7F60-B804-F8CD74B93B7F}"/>
              </a:ext>
            </a:extLst>
          </p:cNvPr>
          <p:cNvSpPr/>
          <p:nvPr/>
        </p:nvSpPr>
        <p:spPr>
          <a:xfrm rot="10800000">
            <a:off x="5630805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5" name="Oval 2254">
            <a:extLst>
              <a:ext uri="{FF2B5EF4-FFF2-40B4-BE49-F238E27FC236}">
                <a16:creationId xmlns:a16="http://schemas.microsoft.com/office/drawing/2014/main" id="{29695AB9-0CF5-912D-00AE-74C505A6F598}"/>
              </a:ext>
            </a:extLst>
          </p:cNvPr>
          <p:cNvSpPr/>
          <p:nvPr/>
        </p:nvSpPr>
        <p:spPr>
          <a:xfrm rot="10800000">
            <a:off x="6077633" y="627710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8" name="Oval 2257">
            <a:extLst>
              <a:ext uri="{FF2B5EF4-FFF2-40B4-BE49-F238E27FC236}">
                <a16:creationId xmlns:a16="http://schemas.microsoft.com/office/drawing/2014/main" id="{F7F09E0A-29EC-425D-EBEE-E9E5B20FDE6B}"/>
              </a:ext>
            </a:extLst>
          </p:cNvPr>
          <p:cNvSpPr/>
          <p:nvPr/>
        </p:nvSpPr>
        <p:spPr>
          <a:xfrm rot="10800000">
            <a:off x="5137592" y="231626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" name="Oval 2260">
            <a:extLst>
              <a:ext uri="{FF2B5EF4-FFF2-40B4-BE49-F238E27FC236}">
                <a16:creationId xmlns:a16="http://schemas.microsoft.com/office/drawing/2014/main" id="{422BA611-8082-7B92-2989-89E7E785F935}"/>
              </a:ext>
            </a:extLst>
          </p:cNvPr>
          <p:cNvSpPr/>
          <p:nvPr/>
        </p:nvSpPr>
        <p:spPr>
          <a:xfrm rot="10800000">
            <a:off x="5137592" y="974527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4" name="Oval 2263">
            <a:extLst>
              <a:ext uri="{FF2B5EF4-FFF2-40B4-BE49-F238E27FC236}">
                <a16:creationId xmlns:a16="http://schemas.microsoft.com/office/drawing/2014/main" id="{DD4700C5-6721-0F6F-E0C0-603B8137D81B}"/>
              </a:ext>
            </a:extLst>
          </p:cNvPr>
          <p:cNvSpPr/>
          <p:nvPr/>
        </p:nvSpPr>
        <p:spPr>
          <a:xfrm rot="10800000">
            <a:off x="5137592" y="1717428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7" name="Oval 2266">
            <a:extLst>
              <a:ext uri="{FF2B5EF4-FFF2-40B4-BE49-F238E27FC236}">
                <a16:creationId xmlns:a16="http://schemas.microsoft.com/office/drawing/2014/main" id="{D174C2CB-BC16-76EF-6826-1DE74DD0B0CE}"/>
              </a:ext>
            </a:extLst>
          </p:cNvPr>
          <p:cNvSpPr/>
          <p:nvPr/>
        </p:nvSpPr>
        <p:spPr>
          <a:xfrm rot="10800000">
            <a:off x="5137592" y="2460329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0" name="Oval 2269">
            <a:extLst>
              <a:ext uri="{FF2B5EF4-FFF2-40B4-BE49-F238E27FC236}">
                <a16:creationId xmlns:a16="http://schemas.microsoft.com/office/drawing/2014/main" id="{B1ECB342-48BE-C409-BBC6-5B33A53B332C}"/>
              </a:ext>
            </a:extLst>
          </p:cNvPr>
          <p:cNvSpPr/>
          <p:nvPr/>
        </p:nvSpPr>
        <p:spPr>
          <a:xfrm rot="10800000">
            <a:off x="5139415" y="3241491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3" name="Oval 2272">
            <a:extLst>
              <a:ext uri="{FF2B5EF4-FFF2-40B4-BE49-F238E27FC236}">
                <a16:creationId xmlns:a16="http://schemas.microsoft.com/office/drawing/2014/main" id="{D1C320BB-308B-76F4-1E37-D11F9C2E31F7}"/>
              </a:ext>
            </a:extLst>
          </p:cNvPr>
          <p:cNvSpPr/>
          <p:nvPr/>
        </p:nvSpPr>
        <p:spPr>
          <a:xfrm rot="10800000">
            <a:off x="5139415" y="3984392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6" name="Oval 2275">
            <a:extLst>
              <a:ext uri="{FF2B5EF4-FFF2-40B4-BE49-F238E27FC236}">
                <a16:creationId xmlns:a16="http://schemas.microsoft.com/office/drawing/2014/main" id="{0994504F-F0E8-3FCB-842A-A3D7682F3377}"/>
              </a:ext>
            </a:extLst>
          </p:cNvPr>
          <p:cNvSpPr/>
          <p:nvPr/>
        </p:nvSpPr>
        <p:spPr>
          <a:xfrm rot="10800000">
            <a:off x="5139415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9" name="Oval 2278">
            <a:extLst>
              <a:ext uri="{FF2B5EF4-FFF2-40B4-BE49-F238E27FC236}">
                <a16:creationId xmlns:a16="http://schemas.microsoft.com/office/drawing/2014/main" id="{05FA73B4-958A-E62A-750C-A9AEA47DD5D5}"/>
              </a:ext>
            </a:extLst>
          </p:cNvPr>
          <p:cNvSpPr/>
          <p:nvPr/>
        </p:nvSpPr>
        <p:spPr>
          <a:xfrm rot="10800000">
            <a:off x="5139415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2" name="Oval 2281">
            <a:extLst>
              <a:ext uri="{FF2B5EF4-FFF2-40B4-BE49-F238E27FC236}">
                <a16:creationId xmlns:a16="http://schemas.microsoft.com/office/drawing/2014/main" id="{211133A5-67E5-1FA6-59DD-E4E289A82D75}"/>
              </a:ext>
            </a:extLst>
          </p:cNvPr>
          <p:cNvSpPr/>
          <p:nvPr/>
        </p:nvSpPr>
        <p:spPr>
          <a:xfrm rot="10800000">
            <a:off x="5139415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5" name="Oval 2284">
            <a:extLst>
              <a:ext uri="{FF2B5EF4-FFF2-40B4-BE49-F238E27FC236}">
                <a16:creationId xmlns:a16="http://schemas.microsoft.com/office/drawing/2014/main" id="{1B329313-D6B9-7546-9CE3-581B9837F6F4}"/>
              </a:ext>
            </a:extLst>
          </p:cNvPr>
          <p:cNvSpPr/>
          <p:nvPr/>
        </p:nvSpPr>
        <p:spPr>
          <a:xfrm rot="10800000">
            <a:off x="6566072" y="239405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8" name="Oval 2287">
            <a:extLst>
              <a:ext uri="{FF2B5EF4-FFF2-40B4-BE49-F238E27FC236}">
                <a16:creationId xmlns:a16="http://schemas.microsoft.com/office/drawing/2014/main" id="{24BCF0C7-5D54-159E-2132-4BEED82A89F9}"/>
              </a:ext>
            </a:extLst>
          </p:cNvPr>
          <p:cNvSpPr/>
          <p:nvPr/>
        </p:nvSpPr>
        <p:spPr>
          <a:xfrm>
            <a:off x="6568625" y="1058269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1" name="Oval 2290">
            <a:extLst>
              <a:ext uri="{FF2B5EF4-FFF2-40B4-BE49-F238E27FC236}">
                <a16:creationId xmlns:a16="http://schemas.microsoft.com/office/drawing/2014/main" id="{44341A18-A620-7482-EA7B-58E3AF5EE56D}"/>
              </a:ext>
            </a:extLst>
          </p:cNvPr>
          <p:cNvSpPr/>
          <p:nvPr/>
        </p:nvSpPr>
        <p:spPr>
          <a:xfrm rot="10800000">
            <a:off x="6566072" y="1725207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4" name="Oval 2293">
            <a:extLst>
              <a:ext uri="{FF2B5EF4-FFF2-40B4-BE49-F238E27FC236}">
                <a16:creationId xmlns:a16="http://schemas.microsoft.com/office/drawing/2014/main" id="{1A1BE7F1-E210-6F92-5018-8BBD02571EDA}"/>
              </a:ext>
            </a:extLst>
          </p:cNvPr>
          <p:cNvSpPr/>
          <p:nvPr/>
        </p:nvSpPr>
        <p:spPr>
          <a:xfrm rot="10800000">
            <a:off x="6568625" y="2472038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7" name="Oval 2296">
            <a:extLst>
              <a:ext uri="{FF2B5EF4-FFF2-40B4-BE49-F238E27FC236}">
                <a16:creationId xmlns:a16="http://schemas.microsoft.com/office/drawing/2014/main" id="{18003477-75A5-BFF3-13B1-3E8642AB1C7F}"/>
              </a:ext>
            </a:extLst>
          </p:cNvPr>
          <p:cNvSpPr/>
          <p:nvPr/>
        </p:nvSpPr>
        <p:spPr>
          <a:xfrm rot="10800000">
            <a:off x="6567895" y="3249270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0" name="Oval 2299">
            <a:extLst>
              <a:ext uri="{FF2B5EF4-FFF2-40B4-BE49-F238E27FC236}">
                <a16:creationId xmlns:a16="http://schemas.microsoft.com/office/drawing/2014/main" id="{85643BF0-A1DA-030E-C48B-E42E2E9A2DA4}"/>
              </a:ext>
            </a:extLst>
          </p:cNvPr>
          <p:cNvSpPr/>
          <p:nvPr/>
        </p:nvSpPr>
        <p:spPr>
          <a:xfrm rot="10800000">
            <a:off x="6570448" y="3996101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3" name="Oval 2302">
            <a:extLst>
              <a:ext uri="{FF2B5EF4-FFF2-40B4-BE49-F238E27FC236}">
                <a16:creationId xmlns:a16="http://schemas.microsoft.com/office/drawing/2014/main" id="{98206830-D695-7B0F-E3FB-05A26C486C95}"/>
              </a:ext>
            </a:extLst>
          </p:cNvPr>
          <p:cNvSpPr/>
          <p:nvPr/>
        </p:nvSpPr>
        <p:spPr>
          <a:xfrm rot="10800000">
            <a:off x="6567895" y="473900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6" name="Oval 2305">
            <a:extLst>
              <a:ext uri="{FF2B5EF4-FFF2-40B4-BE49-F238E27FC236}">
                <a16:creationId xmlns:a16="http://schemas.microsoft.com/office/drawing/2014/main" id="{CD35E757-CD7C-F0EF-374E-45AD464CCBB5}"/>
              </a:ext>
            </a:extLst>
          </p:cNvPr>
          <p:cNvSpPr/>
          <p:nvPr/>
        </p:nvSpPr>
        <p:spPr>
          <a:xfrm>
            <a:off x="6570448" y="555786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9" name="Oval 2308">
            <a:extLst>
              <a:ext uri="{FF2B5EF4-FFF2-40B4-BE49-F238E27FC236}">
                <a16:creationId xmlns:a16="http://schemas.microsoft.com/office/drawing/2014/main" id="{9ABFF72E-436D-AA22-C8DA-0FD4988D9379}"/>
              </a:ext>
            </a:extLst>
          </p:cNvPr>
          <p:cNvSpPr/>
          <p:nvPr/>
        </p:nvSpPr>
        <p:spPr>
          <a:xfrm rot="10800000">
            <a:off x="6570448" y="628487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0" name="Rectangle 2309">
            <a:extLst>
              <a:ext uri="{FF2B5EF4-FFF2-40B4-BE49-F238E27FC236}">
                <a16:creationId xmlns:a16="http://schemas.microsoft.com/office/drawing/2014/main" id="{AC8B3696-2A3D-91B4-4315-A411BF574110}"/>
              </a:ext>
            </a:extLst>
          </p:cNvPr>
          <p:cNvSpPr/>
          <p:nvPr/>
        </p:nvSpPr>
        <p:spPr>
          <a:xfrm>
            <a:off x="7933453" y="0"/>
            <a:ext cx="1438599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13" name="Oval 2312">
            <a:extLst>
              <a:ext uri="{FF2B5EF4-FFF2-40B4-BE49-F238E27FC236}">
                <a16:creationId xmlns:a16="http://schemas.microsoft.com/office/drawing/2014/main" id="{C09BF889-831A-D169-FB7F-BCDFCE98AAD1}"/>
              </a:ext>
            </a:extLst>
          </p:cNvPr>
          <p:cNvSpPr/>
          <p:nvPr/>
        </p:nvSpPr>
        <p:spPr>
          <a:xfrm rot="10800000">
            <a:off x="8534787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6" name="Oval 2315">
            <a:extLst>
              <a:ext uri="{FF2B5EF4-FFF2-40B4-BE49-F238E27FC236}">
                <a16:creationId xmlns:a16="http://schemas.microsoft.com/office/drawing/2014/main" id="{14297542-D712-6654-B341-3F86716501CC}"/>
              </a:ext>
            </a:extLst>
          </p:cNvPr>
          <p:cNvSpPr/>
          <p:nvPr/>
        </p:nvSpPr>
        <p:spPr>
          <a:xfrm rot="10800000">
            <a:off x="8979062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9" name="Oval 2318">
            <a:extLst>
              <a:ext uri="{FF2B5EF4-FFF2-40B4-BE49-F238E27FC236}">
                <a16:creationId xmlns:a16="http://schemas.microsoft.com/office/drawing/2014/main" id="{14B514D7-DBF9-2791-B330-2BBA44ACEFB9}"/>
              </a:ext>
            </a:extLst>
          </p:cNvPr>
          <p:cNvSpPr/>
          <p:nvPr/>
        </p:nvSpPr>
        <p:spPr>
          <a:xfrm rot="10800000">
            <a:off x="8534787" y="97452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2" name="Oval 2321">
            <a:extLst>
              <a:ext uri="{FF2B5EF4-FFF2-40B4-BE49-F238E27FC236}">
                <a16:creationId xmlns:a16="http://schemas.microsoft.com/office/drawing/2014/main" id="{EC588E11-6F30-530D-6B15-EA272C7E1DAF}"/>
              </a:ext>
            </a:extLst>
          </p:cNvPr>
          <p:cNvSpPr/>
          <p:nvPr/>
        </p:nvSpPr>
        <p:spPr>
          <a:xfrm rot="10800000">
            <a:off x="8981615" y="97845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5" name="Oval 2324">
            <a:extLst>
              <a:ext uri="{FF2B5EF4-FFF2-40B4-BE49-F238E27FC236}">
                <a16:creationId xmlns:a16="http://schemas.microsoft.com/office/drawing/2014/main" id="{E17DCE6F-F11B-A6A6-44A8-060B74DA965C}"/>
              </a:ext>
            </a:extLst>
          </p:cNvPr>
          <p:cNvSpPr/>
          <p:nvPr/>
        </p:nvSpPr>
        <p:spPr>
          <a:xfrm rot="10800000">
            <a:off x="8534787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8" name="Oval 2327">
            <a:extLst>
              <a:ext uri="{FF2B5EF4-FFF2-40B4-BE49-F238E27FC236}">
                <a16:creationId xmlns:a16="http://schemas.microsoft.com/office/drawing/2014/main" id="{F4B60E79-4C24-A9D6-EC0A-E215950B709E}"/>
              </a:ext>
            </a:extLst>
          </p:cNvPr>
          <p:cNvSpPr/>
          <p:nvPr/>
        </p:nvSpPr>
        <p:spPr>
          <a:xfrm rot="10800000">
            <a:off x="8979062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1" name="Oval 2330">
            <a:extLst>
              <a:ext uri="{FF2B5EF4-FFF2-40B4-BE49-F238E27FC236}">
                <a16:creationId xmlns:a16="http://schemas.microsoft.com/office/drawing/2014/main" id="{D90C8A6A-A2C3-2C99-C182-CEBE9330D743}"/>
              </a:ext>
            </a:extLst>
          </p:cNvPr>
          <p:cNvSpPr/>
          <p:nvPr/>
        </p:nvSpPr>
        <p:spPr>
          <a:xfrm rot="10800000">
            <a:off x="8534787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4" name="Oval 2333">
            <a:extLst>
              <a:ext uri="{FF2B5EF4-FFF2-40B4-BE49-F238E27FC236}">
                <a16:creationId xmlns:a16="http://schemas.microsoft.com/office/drawing/2014/main" id="{2618040A-5DDB-FFB7-7732-B51DEB791390}"/>
              </a:ext>
            </a:extLst>
          </p:cNvPr>
          <p:cNvSpPr/>
          <p:nvPr/>
        </p:nvSpPr>
        <p:spPr>
          <a:xfrm rot="10800000">
            <a:off x="8981615" y="246425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7" name="Oval 2336">
            <a:extLst>
              <a:ext uri="{FF2B5EF4-FFF2-40B4-BE49-F238E27FC236}">
                <a16:creationId xmlns:a16="http://schemas.microsoft.com/office/drawing/2014/main" id="{CB696A6B-2FFF-621C-F19D-CEA245FF97D4}"/>
              </a:ext>
            </a:extLst>
          </p:cNvPr>
          <p:cNvSpPr/>
          <p:nvPr/>
        </p:nvSpPr>
        <p:spPr>
          <a:xfrm rot="10800000">
            <a:off x="8536610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0" name="Oval 2339">
            <a:extLst>
              <a:ext uri="{FF2B5EF4-FFF2-40B4-BE49-F238E27FC236}">
                <a16:creationId xmlns:a16="http://schemas.microsoft.com/office/drawing/2014/main" id="{997BB5DF-6E1C-9C9E-0725-0016C7895CB3}"/>
              </a:ext>
            </a:extLst>
          </p:cNvPr>
          <p:cNvSpPr/>
          <p:nvPr/>
        </p:nvSpPr>
        <p:spPr>
          <a:xfrm rot="10800000">
            <a:off x="8980885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3" name="Oval 2342">
            <a:extLst>
              <a:ext uri="{FF2B5EF4-FFF2-40B4-BE49-F238E27FC236}">
                <a16:creationId xmlns:a16="http://schemas.microsoft.com/office/drawing/2014/main" id="{BB2366C5-023D-4725-C01D-FB3981DFB35D}"/>
              </a:ext>
            </a:extLst>
          </p:cNvPr>
          <p:cNvSpPr/>
          <p:nvPr/>
        </p:nvSpPr>
        <p:spPr>
          <a:xfrm rot="10800000">
            <a:off x="8536610" y="398439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6" name="Oval 2345">
            <a:extLst>
              <a:ext uri="{FF2B5EF4-FFF2-40B4-BE49-F238E27FC236}">
                <a16:creationId xmlns:a16="http://schemas.microsoft.com/office/drawing/2014/main" id="{FDCA99A5-F37D-BFC9-2003-C5D83F366C72}"/>
              </a:ext>
            </a:extLst>
          </p:cNvPr>
          <p:cNvSpPr/>
          <p:nvPr/>
        </p:nvSpPr>
        <p:spPr>
          <a:xfrm rot="10800000">
            <a:off x="8983438" y="398832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9" name="Oval 2348">
            <a:extLst>
              <a:ext uri="{FF2B5EF4-FFF2-40B4-BE49-F238E27FC236}">
                <a16:creationId xmlns:a16="http://schemas.microsoft.com/office/drawing/2014/main" id="{D14E60E5-E70E-ECB1-1259-391EC4C59338}"/>
              </a:ext>
            </a:extLst>
          </p:cNvPr>
          <p:cNvSpPr/>
          <p:nvPr/>
        </p:nvSpPr>
        <p:spPr>
          <a:xfrm rot="10800000">
            <a:off x="8536610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2" name="Oval 2351">
            <a:extLst>
              <a:ext uri="{FF2B5EF4-FFF2-40B4-BE49-F238E27FC236}">
                <a16:creationId xmlns:a16="http://schemas.microsoft.com/office/drawing/2014/main" id="{9BDA4AE4-F3DC-B93A-083D-19A3BE00E351}"/>
              </a:ext>
            </a:extLst>
          </p:cNvPr>
          <p:cNvSpPr/>
          <p:nvPr/>
        </p:nvSpPr>
        <p:spPr>
          <a:xfrm>
            <a:off x="8980885" y="480325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" name="Oval 2354">
            <a:extLst>
              <a:ext uri="{FF2B5EF4-FFF2-40B4-BE49-F238E27FC236}">
                <a16:creationId xmlns:a16="http://schemas.microsoft.com/office/drawing/2014/main" id="{F9426892-5ABE-3DA2-A4A8-EA907E8D1DF3}"/>
              </a:ext>
            </a:extLst>
          </p:cNvPr>
          <p:cNvSpPr/>
          <p:nvPr/>
        </p:nvSpPr>
        <p:spPr>
          <a:xfrm rot="10800000">
            <a:off x="8536610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8" name="Oval 2357">
            <a:extLst>
              <a:ext uri="{FF2B5EF4-FFF2-40B4-BE49-F238E27FC236}">
                <a16:creationId xmlns:a16="http://schemas.microsoft.com/office/drawing/2014/main" id="{25693F51-C7E1-AAA2-6CFE-7AE575A7DE1B}"/>
              </a:ext>
            </a:extLst>
          </p:cNvPr>
          <p:cNvSpPr/>
          <p:nvPr/>
        </p:nvSpPr>
        <p:spPr>
          <a:xfrm rot="10800000">
            <a:off x="8983438" y="547805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1" name="Oval 2360">
            <a:extLst>
              <a:ext uri="{FF2B5EF4-FFF2-40B4-BE49-F238E27FC236}">
                <a16:creationId xmlns:a16="http://schemas.microsoft.com/office/drawing/2014/main" id="{0BD8275B-B40F-1BCE-B5DD-65927ED3E4F8}"/>
              </a:ext>
            </a:extLst>
          </p:cNvPr>
          <p:cNvSpPr/>
          <p:nvPr/>
        </p:nvSpPr>
        <p:spPr>
          <a:xfrm rot="10800000">
            <a:off x="8536610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4" name="Oval 2363">
            <a:extLst>
              <a:ext uri="{FF2B5EF4-FFF2-40B4-BE49-F238E27FC236}">
                <a16:creationId xmlns:a16="http://schemas.microsoft.com/office/drawing/2014/main" id="{CCA48DBE-B874-72AD-4F4F-31B2075A2E22}"/>
              </a:ext>
            </a:extLst>
          </p:cNvPr>
          <p:cNvSpPr/>
          <p:nvPr/>
        </p:nvSpPr>
        <p:spPr>
          <a:xfrm rot="10800000">
            <a:off x="8983438" y="627710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7" name="Oval 2366">
            <a:extLst>
              <a:ext uri="{FF2B5EF4-FFF2-40B4-BE49-F238E27FC236}">
                <a16:creationId xmlns:a16="http://schemas.microsoft.com/office/drawing/2014/main" id="{654E577F-8D6B-379E-EB6D-631AC77A490E}"/>
              </a:ext>
            </a:extLst>
          </p:cNvPr>
          <p:cNvSpPr/>
          <p:nvPr/>
        </p:nvSpPr>
        <p:spPr>
          <a:xfrm rot="10800000">
            <a:off x="8043397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0" name="Oval 2369">
            <a:extLst>
              <a:ext uri="{FF2B5EF4-FFF2-40B4-BE49-F238E27FC236}">
                <a16:creationId xmlns:a16="http://schemas.microsoft.com/office/drawing/2014/main" id="{684F0065-14D3-66EF-2C20-FFD5CCB4EA82}"/>
              </a:ext>
            </a:extLst>
          </p:cNvPr>
          <p:cNvSpPr/>
          <p:nvPr/>
        </p:nvSpPr>
        <p:spPr>
          <a:xfrm rot="10800000">
            <a:off x="8043397" y="97452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3" name="Oval 2372">
            <a:extLst>
              <a:ext uri="{FF2B5EF4-FFF2-40B4-BE49-F238E27FC236}">
                <a16:creationId xmlns:a16="http://schemas.microsoft.com/office/drawing/2014/main" id="{A8602375-F101-A437-9772-14A7D8D32324}"/>
              </a:ext>
            </a:extLst>
          </p:cNvPr>
          <p:cNvSpPr/>
          <p:nvPr/>
        </p:nvSpPr>
        <p:spPr>
          <a:xfrm rot="10800000">
            <a:off x="8043397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6" name="Oval 2375">
            <a:extLst>
              <a:ext uri="{FF2B5EF4-FFF2-40B4-BE49-F238E27FC236}">
                <a16:creationId xmlns:a16="http://schemas.microsoft.com/office/drawing/2014/main" id="{C46BCEF7-69A5-DDD6-7FFD-41EF65A427BF}"/>
              </a:ext>
            </a:extLst>
          </p:cNvPr>
          <p:cNvSpPr/>
          <p:nvPr/>
        </p:nvSpPr>
        <p:spPr>
          <a:xfrm rot="10800000">
            <a:off x="8043397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9" name="Oval 2378">
            <a:extLst>
              <a:ext uri="{FF2B5EF4-FFF2-40B4-BE49-F238E27FC236}">
                <a16:creationId xmlns:a16="http://schemas.microsoft.com/office/drawing/2014/main" id="{9B43D2A1-EC9E-3A6D-0D45-7A35BCF6B823}"/>
              </a:ext>
            </a:extLst>
          </p:cNvPr>
          <p:cNvSpPr/>
          <p:nvPr/>
        </p:nvSpPr>
        <p:spPr>
          <a:xfrm rot="10800000">
            <a:off x="8045220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2" name="Oval 2381">
            <a:extLst>
              <a:ext uri="{FF2B5EF4-FFF2-40B4-BE49-F238E27FC236}">
                <a16:creationId xmlns:a16="http://schemas.microsoft.com/office/drawing/2014/main" id="{BEBA3B7C-277B-267C-C0E8-B5CC62417D81}"/>
              </a:ext>
            </a:extLst>
          </p:cNvPr>
          <p:cNvSpPr/>
          <p:nvPr/>
        </p:nvSpPr>
        <p:spPr>
          <a:xfrm rot="10800000">
            <a:off x="8045220" y="398439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5" name="Oval 2384">
            <a:extLst>
              <a:ext uri="{FF2B5EF4-FFF2-40B4-BE49-F238E27FC236}">
                <a16:creationId xmlns:a16="http://schemas.microsoft.com/office/drawing/2014/main" id="{4D339350-C1CE-A7AD-03F3-1ED154651FE6}"/>
              </a:ext>
            </a:extLst>
          </p:cNvPr>
          <p:cNvSpPr/>
          <p:nvPr/>
        </p:nvSpPr>
        <p:spPr>
          <a:xfrm rot="10800000">
            <a:off x="8045220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8" name="Oval 2387">
            <a:extLst>
              <a:ext uri="{FF2B5EF4-FFF2-40B4-BE49-F238E27FC236}">
                <a16:creationId xmlns:a16="http://schemas.microsoft.com/office/drawing/2014/main" id="{D4CBFDA3-C1AD-D9B5-361E-BF452E650A6D}"/>
              </a:ext>
            </a:extLst>
          </p:cNvPr>
          <p:cNvSpPr/>
          <p:nvPr/>
        </p:nvSpPr>
        <p:spPr>
          <a:xfrm rot="10800000">
            <a:off x="8045220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1" name="Oval 2390">
            <a:extLst>
              <a:ext uri="{FF2B5EF4-FFF2-40B4-BE49-F238E27FC236}">
                <a16:creationId xmlns:a16="http://schemas.microsoft.com/office/drawing/2014/main" id="{B0413940-2CE3-AE1E-6EFA-E5D7C9CEAF7E}"/>
              </a:ext>
            </a:extLst>
          </p:cNvPr>
          <p:cNvSpPr/>
          <p:nvPr/>
        </p:nvSpPr>
        <p:spPr>
          <a:xfrm rot="10800000">
            <a:off x="8045220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8" name="Oval 2397">
            <a:extLst>
              <a:ext uri="{FF2B5EF4-FFF2-40B4-BE49-F238E27FC236}">
                <a16:creationId xmlns:a16="http://schemas.microsoft.com/office/drawing/2014/main" id="{5514FAFA-9011-BEBF-6A4E-5E4A04C8DF12}"/>
              </a:ext>
            </a:extLst>
          </p:cNvPr>
          <p:cNvSpPr/>
          <p:nvPr/>
        </p:nvSpPr>
        <p:spPr>
          <a:xfrm rot="10800000">
            <a:off x="7007091" y="247109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1" name="Oval 2400">
            <a:extLst>
              <a:ext uri="{FF2B5EF4-FFF2-40B4-BE49-F238E27FC236}">
                <a16:creationId xmlns:a16="http://schemas.microsoft.com/office/drawing/2014/main" id="{6EA0A4C5-77BB-D451-B0E6-05B189AC5D40}"/>
              </a:ext>
            </a:extLst>
          </p:cNvPr>
          <p:cNvSpPr/>
          <p:nvPr/>
        </p:nvSpPr>
        <p:spPr>
          <a:xfrm rot="10800000">
            <a:off x="7009644" y="993940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4" name="Oval 2403">
            <a:extLst>
              <a:ext uri="{FF2B5EF4-FFF2-40B4-BE49-F238E27FC236}">
                <a16:creationId xmlns:a16="http://schemas.microsoft.com/office/drawing/2014/main" id="{C7FD389A-3B0D-9BF9-B427-FB9AABF2FD6D}"/>
              </a:ext>
            </a:extLst>
          </p:cNvPr>
          <p:cNvSpPr/>
          <p:nvPr/>
        </p:nvSpPr>
        <p:spPr>
          <a:xfrm>
            <a:off x="7007091" y="1804944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7" name="Oval 2406">
            <a:extLst>
              <a:ext uri="{FF2B5EF4-FFF2-40B4-BE49-F238E27FC236}">
                <a16:creationId xmlns:a16="http://schemas.microsoft.com/office/drawing/2014/main" id="{05F82EA5-F8DD-E79E-EBEB-8E06EC4B977E}"/>
              </a:ext>
            </a:extLst>
          </p:cNvPr>
          <p:cNvSpPr/>
          <p:nvPr/>
        </p:nvSpPr>
        <p:spPr>
          <a:xfrm rot="10800000">
            <a:off x="7009644" y="2479742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0" name="Oval 2409">
            <a:extLst>
              <a:ext uri="{FF2B5EF4-FFF2-40B4-BE49-F238E27FC236}">
                <a16:creationId xmlns:a16="http://schemas.microsoft.com/office/drawing/2014/main" id="{C8AD4F6A-6E17-B875-C3DF-E556539B1C3C}"/>
              </a:ext>
            </a:extLst>
          </p:cNvPr>
          <p:cNvSpPr/>
          <p:nvPr/>
        </p:nvSpPr>
        <p:spPr>
          <a:xfrm rot="10800000">
            <a:off x="7008914" y="3256974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3" name="Oval 2412">
            <a:extLst>
              <a:ext uri="{FF2B5EF4-FFF2-40B4-BE49-F238E27FC236}">
                <a16:creationId xmlns:a16="http://schemas.microsoft.com/office/drawing/2014/main" id="{2844CF6B-712F-6936-AD5A-B97355CEDE98}"/>
              </a:ext>
            </a:extLst>
          </p:cNvPr>
          <p:cNvSpPr/>
          <p:nvPr/>
        </p:nvSpPr>
        <p:spPr>
          <a:xfrm rot="10800000">
            <a:off x="7011467" y="4003805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6" name="Oval 2415">
            <a:extLst>
              <a:ext uri="{FF2B5EF4-FFF2-40B4-BE49-F238E27FC236}">
                <a16:creationId xmlns:a16="http://schemas.microsoft.com/office/drawing/2014/main" id="{6C1C022A-5E8C-C3FB-95C7-CB0F9E4551D5}"/>
              </a:ext>
            </a:extLst>
          </p:cNvPr>
          <p:cNvSpPr/>
          <p:nvPr/>
        </p:nvSpPr>
        <p:spPr>
          <a:xfrm rot="10800000">
            <a:off x="7008914" y="474670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9" name="Oval 2418">
            <a:extLst>
              <a:ext uri="{FF2B5EF4-FFF2-40B4-BE49-F238E27FC236}">
                <a16:creationId xmlns:a16="http://schemas.microsoft.com/office/drawing/2014/main" id="{B4DADDA5-1AED-5334-7803-08ABED04166E}"/>
              </a:ext>
            </a:extLst>
          </p:cNvPr>
          <p:cNvSpPr/>
          <p:nvPr/>
        </p:nvSpPr>
        <p:spPr>
          <a:xfrm rot="10800000">
            <a:off x="7011467" y="549353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2" name="Oval 2421">
            <a:extLst>
              <a:ext uri="{FF2B5EF4-FFF2-40B4-BE49-F238E27FC236}">
                <a16:creationId xmlns:a16="http://schemas.microsoft.com/office/drawing/2014/main" id="{8D88D67F-11A6-3AE0-4ABA-7C66EDE068B0}"/>
              </a:ext>
            </a:extLst>
          </p:cNvPr>
          <p:cNvSpPr/>
          <p:nvPr/>
        </p:nvSpPr>
        <p:spPr>
          <a:xfrm rot="10800000">
            <a:off x="7011467" y="629258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5" name="Oval 2424">
            <a:extLst>
              <a:ext uri="{FF2B5EF4-FFF2-40B4-BE49-F238E27FC236}">
                <a16:creationId xmlns:a16="http://schemas.microsoft.com/office/drawing/2014/main" id="{DFAAC254-CD50-06E7-A331-826CBBF66774}"/>
              </a:ext>
            </a:extLst>
          </p:cNvPr>
          <p:cNvSpPr/>
          <p:nvPr/>
        </p:nvSpPr>
        <p:spPr>
          <a:xfrm rot="10800000">
            <a:off x="7499906" y="254888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8" name="Oval 2427">
            <a:extLst>
              <a:ext uri="{FF2B5EF4-FFF2-40B4-BE49-F238E27FC236}">
                <a16:creationId xmlns:a16="http://schemas.microsoft.com/office/drawing/2014/main" id="{D0510D95-8E22-47B3-04CA-E91527A6BD16}"/>
              </a:ext>
            </a:extLst>
          </p:cNvPr>
          <p:cNvSpPr/>
          <p:nvPr/>
        </p:nvSpPr>
        <p:spPr>
          <a:xfrm rot="10800000">
            <a:off x="7502459" y="1001719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1" name="Oval 2430">
            <a:extLst>
              <a:ext uri="{FF2B5EF4-FFF2-40B4-BE49-F238E27FC236}">
                <a16:creationId xmlns:a16="http://schemas.microsoft.com/office/drawing/2014/main" id="{DAC6187C-C506-DE40-F5EC-8EC74898D3D6}"/>
              </a:ext>
            </a:extLst>
          </p:cNvPr>
          <p:cNvSpPr/>
          <p:nvPr/>
        </p:nvSpPr>
        <p:spPr>
          <a:xfrm>
            <a:off x="7499906" y="1812723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4" name="Oval 2433">
            <a:extLst>
              <a:ext uri="{FF2B5EF4-FFF2-40B4-BE49-F238E27FC236}">
                <a16:creationId xmlns:a16="http://schemas.microsoft.com/office/drawing/2014/main" id="{67725649-271B-3480-1AAC-0BD22A56A6F0}"/>
              </a:ext>
            </a:extLst>
          </p:cNvPr>
          <p:cNvSpPr/>
          <p:nvPr/>
        </p:nvSpPr>
        <p:spPr>
          <a:xfrm rot="10800000">
            <a:off x="7502459" y="2487521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7" name="Oval 2436">
            <a:extLst>
              <a:ext uri="{FF2B5EF4-FFF2-40B4-BE49-F238E27FC236}">
                <a16:creationId xmlns:a16="http://schemas.microsoft.com/office/drawing/2014/main" id="{2B4965A7-17EB-5755-5E68-592332195FE9}"/>
              </a:ext>
            </a:extLst>
          </p:cNvPr>
          <p:cNvSpPr/>
          <p:nvPr/>
        </p:nvSpPr>
        <p:spPr>
          <a:xfrm rot="10800000">
            <a:off x="7501729" y="3264753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0" name="Oval 2439">
            <a:extLst>
              <a:ext uri="{FF2B5EF4-FFF2-40B4-BE49-F238E27FC236}">
                <a16:creationId xmlns:a16="http://schemas.microsoft.com/office/drawing/2014/main" id="{1BEE6D9F-D0D9-50DC-03ED-EA67CD943DC6}"/>
              </a:ext>
            </a:extLst>
          </p:cNvPr>
          <p:cNvSpPr/>
          <p:nvPr/>
        </p:nvSpPr>
        <p:spPr>
          <a:xfrm rot="10800000">
            <a:off x="7504282" y="4011584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3" name="Oval 2442">
            <a:extLst>
              <a:ext uri="{FF2B5EF4-FFF2-40B4-BE49-F238E27FC236}">
                <a16:creationId xmlns:a16="http://schemas.microsoft.com/office/drawing/2014/main" id="{43EF6515-F1B3-C418-D7FD-988666E93BEB}"/>
              </a:ext>
            </a:extLst>
          </p:cNvPr>
          <p:cNvSpPr/>
          <p:nvPr/>
        </p:nvSpPr>
        <p:spPr>
          <a:xfrm rot="10800000">
            <a:off x="7501729" y="4754485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6" name="Oval 2445">
            <a:extLst>
              <a:ext uri="{FF2B5EF4-FFF2-40B4-BE49-F238E27FC236}">
                <a16:creationId xmlns:a16="http://schemas.microsoft.com/office/drawing/2014/main" id="{0386A923-15E6-2DC9-454E-9A60F67C0F04}"/>
              </a:ext>
            </a:extLst>
          </p:cNvPr>
          <p:cNvSpPr/>
          <p:nvPr/>
        </p:nvSpPr>
        <p:spPr>
          <a:xfrm rot="10800000">
            <a:off x="7504282" y="550131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9" name="Oval 2448">
            <a:extLst>
              <a:ext uri="{FF2B5EF4-FFF2-40B4-BE49-F238E27FC236}">
                <a16:creationId xmlns:a16="http://schemas.microsoft.com/office/drawing/2014/main" id="{181930AB-189D-ECD8-4384-E03C02BB7910}"/>
              </a:ext>
            </a:extLst>
          </p:cNvPr>
          <p:cNvSpPr/>
          <p:nvPr/>
        </p:nvSpPr>
        <p:spPr>
          <a:xfrm rot="10800000">
            <a:off x="7504282" y="630036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6045E-65BE-2DBE-8A76-51CAC2451634}"/>
              </a:ext>
            </a:extLst>
          </p:cNvPr>
          <p:cNvSpPr/>
          <p:nvPr/>
        </p:nvSpPr>
        <p:spPr>
          <a:xfrm>
            <a:off x="3635829" y="2949186"/>
            <a:ext cx="1438599" cy="16161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63FFB1-6C0E-787D-B195-F44FBF13B02F}"/>
              </a:ext>
            </a:extLst>
          </p:cNvPr>
          <p:cNvSpPr/>
          <p:nvPr/>
        </p:nvSpPr>
        <p:spPr>
          <a:xfrm>
            <a:off x="5066563" y="2949186"/>
            <a:ext cx="1438599" cy="16161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768D20-61CA-2D6A-E505-6A7C01E8454B}"/>
              </a:ext>
            </a:extLst>
          </p:cNvPr>
          <p:cNvSpPr/>
          <p:nvPr/>
        </p:nvSpPr>
        <p:spPr>
          <a:xfrm>
            <a:off x="6503940" y="2949186"/>
            <a:ext cx="1438599" cy="16161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240EA3-67A6-4847-D29B-87AC6E723559}"/>
              </a:ext>
            </a:extLst>
          </p:cNvPr>
          <p:cNvSpPr/>
          <p:nvPr/>
        </p:nvSpPr>
        <p:spPr>
          <a:xfrm>
            <a:off x="7957050" y="2949186"/>
            <a:ext cx="1438599" cy="16161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4E3A2-13CD-589D-EA66-44BCB76F7F9C}"/>
              </a:ext>
            </a:extLst>
          </p:cNvPr>
          <p:cNvSpPr/>
          <p:nvPr/>
        </p:nvSpPr>
        <p:spPr>
          <a:xfrm>
            <a:off x="3612232" y="1425241"/>
            <a:ext cx="1438599" cy="152638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083996-FF29-0314-6CD4-3C7C0871168C}"/>
              </a:ext>
            </a:extLst>
          </p:cNvPr>
          <p:cNvSpPr/>
          <p:nvPr/>
        </p:nvSpPr>
        <p:spPr>
          <a:xfrm>
            <a:off x="5042966" y="1425241"/>
            <a:ext cx="1438599" cy="152638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B4D6B1-19AC-C171-5966-F025344E9651}"/>
              </a:ext>
            </a:extLst>
          </p:cNvPr>
          <p:cNvSpPr/>
          <p:nvPr/>
        </p:nvSpPr>
        <p:spPr>
          <a:xfrm>
            <a:off x="6480343" y="1425241"/>
            <a:ext cx="1438599" cy="152638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A67D22-66B4-6C07-E129-F47651B67842}"/>
              </a:ext>
            </a:extLst>
          </p:cNvPr>
          <p:cNvSpPr/>
          <p:nvPr/>
        </p:nvSpPr>
        <p:spPr>
          <a:xfrm>
            <a:off x="7933453" y="1425241"/>
            <a:ext cx="1438599" cy="152638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478A59-FA2A-6F4C-2C19-F9CF350B0456}"/>
              </a:ext>
            </a:extLst>
          </p:cNvPr>
          <p:cNvSpPr/>
          <p:nvPr/>
        </p:nvSpPr>
        <p:spPr>
          <a:xfrm>
            <a:off x="3627963" y="-1"/>
            <a:ext cx="1438599" cy="145403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67FE77-06E7-F7CB-99AB-3A3CB20B52A4}"/>
              </a:ext>
            </a:extLst>
          </p:cNvPr>
          <p:cNvSpPr/>
          <p:nvPr/>
        </p:nvSpPr>
        <p:spPr>
          <a:xfrm>
            <a:off x="5058697" y="-1"/>
            <a:ext cx="1438599" cy="145403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77A34A-BDEB-6147-154C-A9CA27493E13}"/>
              </a:ext>
            </a:extLst>
          </p:cNvPr>
          <p:cNvSpPr/>
          <p:nvPr/>
        </p:nvSpPr>
        <p:spPr>
          <a:xfrm>
            <a:off x="6496074" y="-1"/>
            <a:ext cx="1438599" cy="145403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4B687D-84BD-3D15-9873-89130281314C}"/>
              </a:ext>
            </a:extLst>
          </p:cNvPr>
          <p:cNvSpPr/>
          <p:nvPr/>
        </p:nvSpPr>
        <p:spPr>
          <a:xfrm>
            <a:off x="7949184" y="-1"/>
            <a:ext cx="1438599" cy="145403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66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E3999-3921-CBDC-A56F-153FB57D1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6725CA-C696-6E66-C63B-E9F7FCDB772F}"/>
              </a:ext>
            </a:extLst>
          </p:cNvPr>
          <p:cNvSpPr/>
          <p:nvPr/>
        </p:nvSpPr>
        <p:spPr>
          <a:xfrm>
            <a:off x="5058697" y="0"/>
            <a:ext cx="2890487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3CEE3E-1745-E408-234C-C5E5856765E9}"/>
              </a:ext>
            </a:extLst>
          </p:cNvPr>
          <p:cNvSpPr/>
          <p:nvPr/>
        </p:nvSpPr>
        <p:spPr>
          <a:xfrm>
            <a:off x="3635829" y="0"/>
            <a:ext cx="1438599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1E5B2AC-47E8-0F6F-0490-9992B80C6698}"/>
              </a:ext>
            </a:extLst>
          </p:cNvPr>
          <p:cNvSpPr/>
          <p:nvPr/>
        </p:nvSpPr>
        <p:spPr>
          <a:xfrm rot="10800000">
            <a:off x="4237163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5" name="Oval 2094">
            <a:extLst>
              <a:ext uri="{FF2B5EF4-FFF2-40B4-BE49-F238E27FC236}">
                <a16:creationId xmlns:a16="http://schemas.microsoft.com/office/drawing/2014/main" id="{6912B8A5-910D-BB62-AABB-45CF76294D42}"/>
              </a:ext>
            </a:extLst>
          </p:cNvPr>
          <p:cNvSpPr/>
          <p:nvPr/>
        </p:nvSpPr>
        <p:spPr>
          <a:xfrm rot="10800000">
            <a:off x="4681438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8" name="Oval 2097">
            <a:extLst>
              <a:ext uri="{FF2B5EF4-FFF2-40B4-BE49-F238E27FC236}">
                <a16:creationId xmlns:a16="http://schemas.microsoft.com/office/drawing/2014/main" id="{2B85CC14-6640-02D2-B303-A6FF5E31DC50}"/>
              </a:ext>
            </a:extLst>
          </p:cNvPr>
          <p:cNvSpPr/>
          <p:nvPr/>
        </p:nvSpPr>
        <p:spPr>
          <a:xfrm rot="10800000">
            <a:off x="4237163" y="97452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1" name="Oval 2100">
            <a:extLst>
              <a:ext uri="{FF2B5EF4-FFF2-40B4-BE49-F238E27FC236}">
                <a16:creationId xmlns:a16="http://schemas.microsoft.com/office/drawing/2014/main" id="{99BBB925-DD08-06C7-FDBC-E611CD7A7180}"/>
              </a:ext>
            </a:extLst>
          </p:cNvPr>
          <p:cNvSpPr/>
          <p:nvPr/>
        </p:nvSpPr>
        <p:spPr>
          <a:xfrm rot="10800000">
            <a:off x="4683991" y="97845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4" name="Oval 2103">
            <a:extLst>
              <a:ext uri="{FF2B5EF4-FFF2-40B4-BE49-F238E27FC236}">
                <a16:creationId xmlns:a16="http://schemas.microsoft.com/office/drawing/2014/main" id="{5F4BB158-E036-0685-BE2F-F7021B684B63}"/>
              </a:ext>
            </a:extLst>
          </p:cNvPr>
          <p:cNvSpPr/>
          <p:nvPr/>
        </p:nvSpPr>
        <p:spPr>
          <a:xfrm rot="10800000">
            <a:off x="4237163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7" name="Oval 2106">
            <a:extLst>
              <a:ext uri="{FF2B5EF4-FFF2-40B4-BE49-F238E27FC236}">
                <a16:creationId xmlns:a16="http://schemas.microsoft.com/office/drawing/2014/main" id="{3DFABC59-C3B8-BC24-5A53-3079CCAE088D}"/>
              </a:ext>
            </a:extLst>
          </p:cNvPr>
          <p:cNvSpPr/>
          <p:nvPr/>
        </p:nvSpPr>
        <p:spPr>
          <a:xfrm rot="10800000">
            <a:off x="4681438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0" name="Oval 2109">
            <a:extLst>
              <a:ext uri="{FF2B5EF4-FFF2-40B4-BE49-F238E27FC236}">
                <a16:creationId xmlns:a16="http://schemas.microsoft.com/office/drawing/2014/main" id="{6EFDA059-1A8C-8D33-5AB2-90FB7A20DD5E}"/>
              </a:ext>
            </a:extLst>
          </p:cNvPr>
          <p:cNvSpPr/>
          <p:nvPr/>
        </p:nvSpPr>
        <p:spPr>
          <a:xfrm rot="10800000">
            <a:off x="4237163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3" name="Oval 2112">
            <a:extLst>
              <a:ext uri="{FF2B5EF4-FFF2-40B4-BE49-F238E27FC236}">
                <a16:creationId xmlns:a16="http://schemas.microsoft.com/office/drawing/2014/main" id="{1F89C5AD-9904-9EB0-C73E-ABC4D0C99505}"/>
              </a:ext>
            </a:extLst>
          </p:cNvPr>
          <p:cNvSpPr/>
          <p:nvPr/>
        </p:nvSpPr>
        <p:spPr>
          <a:xfrm rot="10800000">
            <a:off x="4683991" y="246425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6" name="Oval 2115">
            <a:extLst>
              <a:ext uri="{FF2B5EF4-FFF2-40B4-BE49-F238E27FC236}">
                <a16:creationId xmlns:a16="http://schemas.microsoft.com/office/drawing/2014/main" id="{2663F449-EFE3-9FC7-FE7F-D4EA2C18D8D0}"/>
              </a:ext>
            </a:extLst>
          </p:cNvPr>
          <p:cNvSpPr/>
          <p:nvPr/>
        </p:nvSpPr>
        <p:spPr>
          <a:xfrm rot="10800000">
            <a:off x="4238986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9" name="Oval 2118">
            <a:extLst>
              <a:ext uri="{FF2B5EF4-FFF2-40B4-BE49-F238E27FC236}">
                <a16:creationId xmlns:a16="http://schemas.microsoft.com/office/drawing/2014/main" id="{FE1C8C0E-3CA8-C03C-C188-65AFC04B3794}"/>
              </a:ext>
            </a:extLst>
          </p:cNvPr>
          <p:cNvSpPr/>
          <p:nvPr/>
        </p:nvSpPr>
        <p:spPr>
          <a:xfrm rot="10800000">
            <a:off x="4683261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2" name="Oval 2121">
            <a:extLst>
              <a:ext uri="{FF2B5EF4-FFF2-40B4-BE49-F238E27FC236}">
                <a16:creationId xmlns:a16="http://schemas.microsoft.com/office/drawing/2014/main" id="{4FBF368B-504A-A282-1AE7-358FB02A117D}"/>
              </a:ext>
            </a:extLst>
          </p:cNvPr>
          <p:cNvSpPr/>
          <p:nvPr/>
        </p:nvSpPr>
        <p:spPr>
          <a:xfrm rot="10800000">
            <a:off x="4238986" y="398439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5" name="Oval 2124">
            <a:extLst>
              <a:ext uri="{FF2B5EF4-FFF2-40B4-BE49-F238E27FC236}">
                <a16:creationId xmlns:a16="http://schemas.microsoft.com/office/drawing/2014/main" id="{B33B2C2D-94FF-8C8C-B9AE-30CF090A8DA5}"/>
              </a:ext>
            </a:extLst>
          </p:cNvPr>
          <p:cNvSpPr/>
          <p:nvPr/>
        </p:nvSpPr>
        <p:spPr>
          <a:xfrm rot="10800000">
            <a:off x="4685814" y="398832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8" name="Oval 2127">
            <a:extLst>
              <a:ext uri="{FF2B5EF4-FFF2-40B4-BE49-F238E27FC236}">
                <a16:creationId xmlns:a16="http://schemas.microsoft.com/office/drawing/2014/main" id="{950E1217-70B2-B507-8D50-30F672F7821D}"/>
              </a:ext>
            </a:extLst>
          </p:cNvPr>
          <p:cNvSpPr/>
          <p:nvPr/>
        </p:nvSpPr>
        <p:spPr>
          <a:xfrm rot="10800000">
            <a:off x="4238986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1" name="Oval 2130">
            <a:extLst>
              <a:ext uri="{FF2B5EF4-FFF2-40B4-BE49-F238E27FC236}">
                <a16:creationId xmlns:a16="http://schemas.microsoft.com/office/drawing/2014/main" id="{A39094FF-8FBE-4D39-723A-0D6F0E49C0C4}"/>
              </a:ext>
            </a:extLst>
          </p:cNvPr>
          <p:cNvSpPr/>
          <p:nvPr/>
        </p:nvSpPr>
        <p:spPr>
          <a:xfrm rot="10800000">
            <a:off x="4683261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4" name="Oval 2133">
            <a:extLst>
              <a:ext uri="{FF2B5EF4-FFF2-40B4-BE49-F238E27FC236}">
                <a16:creationId xmlns:a16="http://schemas.microsoft.com/office/drawing/2014/main" id="{F1D415A1-DE2C-9DD7-4B11-42A661C2A1D2}"/>
              </a:ext>
            </a:extLst>
          </p:cNvPr>
          <p:cNvSpPr/>
          <p:nvPr/>
        </p:nvSpPr>
        <p:spPr>
          <a:xfrm rot="10800000">
            <a:off x="4238986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7" name="Oval 2136">
            <a:extLst>
              <a:ext uri="{FF2B5EF4-FFF2-40B4-BE49-F238E27FC236}">
                <a16:creationId xmlns:a16="http://schemas.microsoft.com/office/drawing/2014/main" id="{A9B9F7D5-D948-2DD7-D0C9-B3BA5734276A}"/>
              </a:ext>
            </a:extLst>
          </p:cNvPr>
          <p:cNvSpPr/>
          <p:nvPr/>
        </p:nvSpPr>
        <p:spPr>
          <a:xfrm rot="10800000">
            <a:off x="4685814" y="547805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0" name="Oval 2139">
            <a:extLst>
              <a:ext uri="{FF2B5EF4-FFF2-40B4-BE49-F238E27FC236}">
                <a16:creationId xmlns:a16="http://schemas.microsoft.com/office/drawing/2014/main" id="{F032821B-C2E2-11C8-D1D6-439E7B700D64}"/>
              </a:ext>
            </a:extLst>
          </p:cNvPr>
          <p:cNvSpPr/>
          <p:nvPr/>
        </p:nvSpPr>
        <p:spPr>
          <a:xfrm rot="10800000">
            <a:off x="4238986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3" name="Oval 2142">
            <a:extLst>
              <a:ext uri="{FF2B5EF4-FFF2-40B4-BE49-F238E27FC236}">
                <a16:creationId xmlns:a16="http://schemas.microsoft.com/office/drawing/2014/main" id="{3CB5294A-4B7E-272B-FBF9-1E1F9C71F408}"/>
              </a:ext>
            </a:extLst>
          </p:cNvPr>
          <p:cNvSpPr/>
          <p:nvPr/>
        </p:nvSpPr>
        <p:spPr>
          <a:xfrm rot="10800000">
            <a:off x="4685814" y="627710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7" name="Oval 2176">
            <a:extLst>
              <a:ext uri="{FF2B5EF4-FFF2-40B4-BE49-F238E27FC236}">
                <a16:creationId xmlns:a16="http://schemas.microsoft.com/office/drawing/2014/main" id="{FFAC6874-DE17-48C3-D04B-B56DB5EE26F8}"/>
              </a:ext>
            </a:extLst>
          </p:cNvPr>
          <p:cNvSpPr/>
          <p:nvPr/>
        </p:nvSpPr>
        <p:spPr>
          <a:xfrm rot="10800000">
            <a:off x="3745773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0" name="Oval 2179">
            <a:extLst>
              <a:ext uri="{FF2B5EF4-FFF2-40B4-BE49-F238E27FC236}">
                <a16:creationId xmlns:a16="http://schemas.microsoft.com/office/drawing/2014/main" id="{8F7BABB2-7134-E9E2-424D-B0013BC76609}"/>
              </a:ext>
            </a:extLst>
          </p:cNvPr>
          <p:cNvSpPr/>
          <p:nvPr/>
        </p:nvSpPr>
        <p:spPr>
          <a:xfrm>
            <a:off x="3745773" y="104656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3" name="Oval 2182">
            <a:extLst>
              <a:ext uri="{FF2B5EF4-FFF2-40B4-BE49-F238E27FC236}">
                <a16:creationId xmlns:a16="http://schemas.microsoft.com/office/drawing/2014/main" id="{8CEDF5F6-09B6-E0D1-BA2E-05A4A8566087}"/>
              </a:ext>
            </a:extLst>
          </p:cNvPr>
          <p:cNvSpPr/>
          <p:nvPr/>
        </p:nvSpPr>
        <p:spPr>
          <a:xfrm rot="10800000">
            <a:off x="3745773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6" name="Oval 2185">
            <a:extLst>
              <a:ext uri="{FF2B5EF4-FFF2-40B4-BE49-F238E27FC236}">
                <a16:creationId xmlns:a16="http://schemas.microsoft.com/office/drawing/2014/main" id="{B5B9A6C7-97BE-206E-841A-90029E1AFDE6}"/>
              </a:ext>
            </a:extLst>
          </p:cNvPr>
          <p:cNvSpPr/>
          <p:nvPr/>
        </p:nvSpPr>
        <p:spPr>
          <a:xfrm rot="10800000">
            <a:off x="3745773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89" name="Oval 2188">
            <a:extLst>
              <a:ext uri="{FF2B5EF4-FFF2-40B4-BE49-F238E27FC236}">
                <a16:creationId xmlns:a16="http://schemas.microsoft.com/office/drawing/2014/main" id="{BEDA0BEA-24E5-43A6-8BBD-9D2EFC0DEF51}"/>
              </a:ext>
            </a:extLst>
          </p:cNvPr>
          <p:cNvSpPr/>
          <p:nvPr/>
        </p:nvSpPr>
        <p:spPr>
          <a:xfrm rot="10800000">
            <a:off x="3747596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2" name="Oval 2191">
            <a:extLst>
              <a:ext uri="{FF2B5EF4-FFF2-40B4-BE49-F238E27FC236}">
                <a16:creationId xmlns:a16="http://schemas.microsoft.com/office/drawing/2014/main" id="{7EDE6AC0-CD53-44ED-CF35-D7A3C2B43236}"/>
              </a:ext>
            </a:extLst>
          </p:cNvPr>
          <p:cNvSpPr/>
          <p:nvPr/>
        </p:nvSpPr>
        <p:spPr>
          <a:xfrm rot="10800000">
            <a:off x="3747596" y="398439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5" name="Oval 2194">
            <a:extLst>
              <a:ext uri="{FF2B5EF4-FFF2-40B4-BE49-F238E27FC236}">
                <a16:creationId xmlns:a16="http://schemas.microsoft.com/office/drawing/2014/main" id="{6EBFA212-0A9D-63C3-C1BB-F5DEA2EA3D44}"/>
              </a:ext>
            </a:extLst>
          </p:cNvPr>
          <p:cNvSpPr/>
          <p:nvPr/>
        </p:nvSpPr>
        <p:spPr>
          <a:xfrm rot="10800000">
            <a:off x="3747596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8" name="Oval 2197">
            <a:extLst>
              <a:ext uri="{FF2B5EF4-FFF2-40B4-BE49-F238E27FC236}">
                <a16:creationId xmlns:a16="http://schemas.microsoft.com/office/drawing/2014/main" id="{ED3864C8-3CF3-66A1-779F-A1FC80A19DFC}"/>
              </a:ext>
            </a:extLst>
          </p:cNvPr>
          <p:cNvSpPr/>
          <p:nvPr/>
        </p:nvSpPr>
        <p:spPr>
          <a:xfrm rot="10800000">
            <a:off x="3747596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1" name="Oval 2200">
            <a:extLst>
              <a:ext uri="{FF2B5EF4-FFF2-40B4-BE49-F238E27FC236}">
                <a16:creationId xmlns:a16="http://schemas.microsoft.com/office/drawing/2014/main" id="{2785A3F6-D3EF-BA43-BD47-AFED68A07B04}"/>
              </a:ext>
            </a:extLst>
          </p:cNvPr>
          <p:cNvSpPr/>
          <p:nvPr/>
        </p:nvSpPr>
        <p:spPr>
          <a:xfrm rot="10800000">
            <a:off x="3747596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4" name="Oval 2203">
            <a:extLst>
              <a:ext uri="{FF2B5EF4-FFF2-40B4-BE49-F238E27FC236}">
                <a16:creationId xmlns:a16="http://schemas.microsoft.com/office/drawing/2014/main" id="{E567F7A6-217D-F0D4-C982-95CDD07B2942}"/>
              </a:ext>
            </a:extLst>
          </p:cNvPr>
          <p:cNvSpPr/>
          <p:nvPr/>
        </p:nvSpPr>
        <p:spPr>
          <a:xfrm rot="10800000">
            <a:off x="5628982" y="231626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7" name="Oval 2206">
            <a:extLst>
              <a:ext uri="{FF2B5EF4-FFF2-40B4-BE49-F238E27FC236}">
                <a16:creationId xmlns:a16="http://schemas.microsoft.com/office/drawing/2014/main" id="{129347CD-879C-B5EF-8262-21A1632E7E2B}"/>
              </a:ext>
            </a:extLst>
          </p:cNvPr>
          <p:cNvSpPr/>
          <p:nvPr/>
        </p:nvSpPr>
        <p:spPr>
          <a:xfrm rot="10800000">
            <a:off x="6073257" y="231626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0" name="Oval 2209">
            <a:extLst>
              <a:ext uri="{FF2B5EF4-FFF2-40B4-BE49-F238E27FC236}">
                <a16:creationId xmlns:a16="http://schemas.microsoft.com/office/drawing/2014/main" id="{4080FB9D-BE6A-4F28-3ACB-D3C7BC8A1219}"/>
              </a:ext>
            </a:extLst>
          </p:cNvPr>
          <p:cNvSpPr/>
          <p:nvPr/>
        </p:nvSpPr>
        <p:spPr>
          <a:xfrm rot="10800000">
            <a:off x="5628982" y="974527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3" name="Oval 2212">
            <a:extLst>
              <a:ext uri="{FF2B5EF4-FFF2-40B4-BE49-F238E27FC236}">
                <a16:creationId xmlns:a16="http://schemas.microsoft.com/office/drawing/2014/main" id="{A2B0A8D7-016F-85DC-C562-21F2E4793701}"/>
              </a:ext>
            </a:extLst>
          </p:cNvPr>
          <p:cNvSpPr/>
          <p:nvPr/>
        </p:nvSpPr>
        <p:spPr>
          <a:xfrm rot="10800000">
            <a:off x="6075810" y="978457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6" name="Oval 2215">
            <a:extLst>
              <a:ext uri="{FF2B5EF4-FFF2-40B4-BE49-F238E27FC236}">
                <a16:creationId xmlns:a16="http://schemas.microsoft.com/office/drawing/2014/main" id="{A58112ED-1C4E-E5BA-CF47-3FD51FB7B6A3}"/>
              </a:ext>
            </a:extLst>
          </p:cNvPr>
          <p:cNvSpPr/>
          <p:nvPr/>
        </p:nvSpPr>
        <p:spPr>
          <a:xfrm rot="10800000">
            <a:off x="5628982" y="1717428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9" name="Oval 2218">
            <a:extLst>
              <a:ext uri="{FF2B5EF4-FFF2-40B4-BE49-F238E27FC236}">
                <a16:creationId xmlns:a16="http://schemas.microsoft.com/office/drawing/2014/main" id="{0D0EAB99-7802-BBA2-7B41-96276702273F}"/>
              </a:ext>
            </a:extLst>
          </p:cNvPr>
          <p:cNvSpPr/>
          <p:nvPr/>
        </p:nvSpPr>
        <p:spPr>
          <a:xfrm rot="10800000">
            <a:off x="6073257" y="1717428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2" name="Oval 2221">
            <a:extLst>
              <a:ext uri="{FF2B5EF4-FFF2-40B4-BE49-F238E27FC236}">
                <a16:creationId xmlns:a16="http://schemas.microsoft.com/office/drawing/2014/main" id="{7BA7CB7F-40ED-2C5C-8FDA-87F13FB67893}"/>
              </a:ext>
            </a:extLst>
          </p:cNvPr>
          <p:cNvSpPr/>
          <p:nvPr/>
        </p:nvSpPr>
        <p:spPr>
          <a:xfrm rot="10800000">
            <a:off x="5628982" y="2460329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5" name="Oval 2224">
            <a:extLst>
              <a:ext uri="{FF2B5EF4-FFF2-40B4-BE49-F238E27FC236}">
                <a16:creationId xmlns:a16="http://schemas.microsoft.com/office/drawing/2014/main" id="{8DF09CE4-F753-42B6-68A7-0AEA39A4FC9D}"/>
              </a:ext>
            </a:extLst>
          </p:cNvPr>
          <p:cNvSpPr/>
          <p:nvPr/>
        </p:nvSpPr>
        <p:spPr>
          <a:xfrm rot="10800000">
            <a:off x="6075810" y="2464259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8" name="Oval 2227">
            <a:extLst>
              <a:ext uri="{FF2B5EF4-FFF2-40B4-BE49-F238E27FC236}">
                <a16:creationId xmlns:a16="http://schemas.microsoft.com/office/drawing/2014/main" id="{1259AE77-BB05-8659-89A1-0E6B71C1B6C6}"/>
              </a:ext>
            </a:extLst>
          </p:cNvPr>
          <p:cNvSpPr/>
          <p:nvPr/>
        </p:nvSpPr>
        <p:spPr>
          <a:xfrm rot="10800000">
            <a:off x="5630805" y="3241491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1" name="Oval 2230">
            <a:extLst>
              <a:ext uri="{FF2B5EF4-FFF2-40B4-BE49-F238E27FC236}">
                <a16:creationId xmlns:a16="http://schemas.microsoft.com/office/drawing/2014/main" id="{CA520F35-D377-51E8-E30A-95EE1C47026C}"/>
              </a:ext>
            </a:extLst>
          </p:cNvPr>
          <p:cNvSpPr/>
          <p:nvPr/>
        </p:nvSpPr>
        <p:spPr>
          <a:xfrm rot="10800000">
            <a:off x="6075080" y="3241491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4" name="Oval 2233">
            <a:extLst>
              <a:ext uri="{FF2B5EF4-FFF2-40B4-BE49-F238E27FC236}">
                <a16:creationId xmlns:a16="http://schemas.microsoft.com/office/drawing/2014/main" id="{AB659D5A-34CD-7E4A-217B-6F2E25B562A4}"/>
              </a:ext>
            </a:extLst>
          </p:cNvPr>
          <p:cNvSpPr/>
          <p:nvPr/>
        </p:nvSpPr>
        <p:spPr>
          <a:xfrm rot="10800000">
            <a:off x="5630805" y="3984392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7" name="Oval 2236">
            <a:extLst>
              <a:ext uri="{FF2B5EF4-FFF2-40B4-BE49-F238E27FC236}">
                <a16:creationId xmlns:a16="http://schemas.microsoft.com/office/drawing/2014/main" id="{A20B7884-E51B-AFFE-6457-ED369A06727B}"/>
              </a:ext>
            </a:extLst>
          </p:cNvPr>
          <p:cNvSpPr/>
          <p:nvPr/>
        </p:nvSpPr>
        <p:spPr>
          <a:xfrm rot="10800000">
            <a:off x="6077633" y="3988322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0" name="Oval 2239">
            <a:extLst>
              <a:ext uri="{FF2B5EF4-FFF2-40B4-BE49-F238E27FC236}">
                <a16:creationId xmlns:a16="http://schemas.microsoft.com/office/drawing/2014/main" id="{7B0C93A7-F589-1159-5A9F-CDD715E47989}"/>
              </a:ext>
            </a:extLst>
          </p:cNvPr>
          <p:cNvSpPr/>
          <p:nvPr/>
        </p:nvSpPr>
        <p:spPr>
          <a:xfrm rot="10800000">
            <a:off x="5630805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3" name="Oval 2242">
            <a:extLst>
              <a:ext uri="{FF2B5EF4-FFF2-40B4-BE49-F238E27FC236}">
                <a16:creationId xmlns:a16="http://schemas.microsoft.com/office/drawing/2014/main" id="{AB43FF9D-6DDC-F9EB-F833-2CDAF7B2A3F5}"/>
              </a:ext>
            </a:extLst>
          </p:cNvPr>
          <p:cNvSpPr/>
          <p:nvPr/>
        </p:nvSpPr>
        <p:spPr>
          <a:xfrm rot="10800000">
            <a:off x="6075080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6" name="Oval 2245">
            <a:extLst>
              <a:ext uri="{FF2B5EF4-FFF2-40B4-BE49-F238E27FC236}">
                <a16:creationId xmlns:a16="http://schemas.microsoft.com/office/drawing/2014/main" id="{D3FF6054-0F5C-DBA2-AA94-29A362FE8076}"/>
              </a:ext>
            </a:extLst>
          </p:cNvPr>
          <p:cNvSpPr/>
          <p:nvPr/>
        </p:nvSpPr>
        <p:spPr>
          <a:xfrm rot="10800000">
            <a:off x="5630805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" name="Oval 2248">
            <a:extLst>
              <a:ext uri="{FF2B5EF4-FFF2-40B4-BE49-F238E27FC236}">
                <a16:creationId xmlns:a16="http://schemas.microsoft.com/office/drawing/2014/main" id="{B37A5871-477E-6F83-4B30-32E8546639F3}"/>
              </a:ext>
            </a:extLst>
          </p:cNvPr>
          <p:cNvSpPr/>
          <p:nvPr/>
        </p:nvSpPr>
        <p:spPr>
          <a:xfrm rot="10800000">
            <a:off x="6077633" y="547805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" name="Oval 2251">
            <a:extLst>
              <a:ext uri="{FF2B5EF4-FFF2-40B4-BE49-F238E27FC236}">
                <a16:creationId xmlns:a16="http://schemas.microsoft.com/office/drawing/2014/main" id="{5017CFE6-3FCB-F01E-4580-D936BC3A26CA}"/>
              </a:ext>
            </a:extLst>
          </p:cNvPr>
          <p:cNvSpPr/>
          <p:nvPr/>
        </p:nvSpPr>
        <p:spPr>
          <a:xfrm rot="10800000">
            <a:off x="5630805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5" name="Oval 2254">
            <a:extLst>
              <a:ext uri="{FF2B5EF4-FFF2-40B4-BE49-F238E27FC236}">
                <a16:creationId xmlns:a16="http://schemas.microsoft.com/office/drawing/2014/main" id="{9DA16AC6-58AC-C40C-89F6-37E089C022FB}"/>
              </a:ext>
            </a:extLst>
          </p:cNvPr>
          <p:cNvSpPr/>
          <p:nvPr/>
        </p:nvSpPr>
        <p:spPr>
          <a:xfrm rot="10800000">
            <a:off x="6077633" y="627710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8" name="Oval 2257">
            <a:extLst>
              <a:ext uri="{FF2B5EF4-FFF2-40B4-BE49-F238E27FC236}">
                <a16:creationId xmlns:a16="http://schemas.microsoft.com/office/drawing/2014/main" id="{45F0F9F2-F4EB-F15C-4533-486DC222A5D5}"/>
              </a:ext>
            </a:extLst>
          </p:cNvPr>
          <p:cNvSpPr/>
          <p:nvPr/>
        </p:nvSpPr>
        <p:spPr>
          <a:xfrm rot="10800000">
            <a:off x="5137592" y="231626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" name="Oval 2260">
            <a:extLst>
              <a:ext uri="{FF2B5EF4-FFF2-40B4-BE49-F238E27FC236}">
                <a16:creationId xmlns:a16="http://schemas.microsoft.com/office/drawing/2014/main" id="{1F2D65FB-EE79-0B4E-4819-9F5C6530ECCF}"/>
              </a:ext>
            </a:extLst>
          </p:cNvPr>
          <p:cNvSpPr/>
          <p:nvPr/>
        </p:nvSpPr>
        <p:spPr>
          <a:xfrm rot="10800000">
            <a:off x="5137592" y="974527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4" name="Oval 2263">
            <a:extLst>
              <a:ext uri="{FF2B5EF4-FFF2-40B4-BE49-F238E27FC236}">
                <a16:creationId xmlns:a16="http://schemas.microsoft.com/office/drawing/2014/main" id="{EDF78225-BDFC-CD36-B18D-985A6C1295A5}"/>
              </a:ext>
            </a:extLst>
          </p:cNvPr>
          <p:cNvSpPr/>
          <p:nvPr/>
        </p:nvSpPr>
        <p:spPr>
          <a:xfrm rot="10800000">
            <a:off x="5137592" y="1717428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7" name="Oval 2266">
            <a:extLst>
              <a:ext uri="{FF2B5EF4-FFF2-40B4-BE49-F238E27FC236}">
                <a16:creationId xmlns:a16="http://schemas.microsoft.com/office/drawing/2014/main" id="{235047BD-A462-1909-0393-6BADEE074FEF}"/>
              </a:ext>
            </a:extLst>
          </p:cNvPr>
          <p:cNvSpPr/>
          <p:nvPr/>
        </p:nvSpPr>
        <p:spPr>
          <a:xfrm rot="10800000">
            <a:off x="5137592" y="2460329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0" name="Oval 2269">
            <a:extLst>
              <a:ext uri="{FF2B5EF4-FFF2-40B4-BE49-F238E27FC236}">
                <a16:creationId xmlns:a16="http://schemas.microsoft.com/office/drawing/2014/main" id="{3C4BA8EE-0386-7DCD-6868-A804A391D3DD}"/>
              </a:ext>
            </a:extLst>
          </p:cNvPr>
          <p:cNvSpPr/>
          <p:nvPr/>
        </p:nvSpPr>
        <p:spPr>
          <a:xfrm rot="10800000">
            <a:off x="5139415" y="3241491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3" name="Oval 2272">
            <a:extLst>
              <a:ext uri="{FF2B5EF4-FFF2-40B4-BE49-F238E27FC236}">
                <a16:creationId xmlns:a16="http://schemas.microsoft.com/office/drawing/2014/main" id="{C5BBCB93-D71D-9AF7-E8BC-F1429F26E3EF}"/>
              </a:ext>
            </a:extLst>
          </p:cNvPr>
          <p:cNvSpPr/>
          <p:nvPr/>
        </p:nvSpPr>
        <p:spPr>
          <a:xfrm rot="10800000">
            <a:off x="5139415" y="3984392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6" name="Oval 2275">
            <a:extLst>
              <a:ext uri="{FF2B5EF4-FFF2-40B4-BE49-F238E27FC236}">
                <a16:creationId xmlns:a16="http://schemas.microsoft.com/office/drawing/2014/main" id="{75AAA887-4B1E-D1A0-A52D-44F9F8C48955}"/>
              </a:ext>
            </a:extLst>
          </p:cNvPr>
          <p:cNvSpPr/>
          <p:nvPr/>
        </p:nvSpPr>
        <p:spPr>
          <a:xfrm rot="10800000">
            <a:off x="5139415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9" name="Oval 2278">
            <a:extLst>
              <a:ext uri="{FF2B5EF4-FFF2-40B4-BE49-F238E27FC236}">
                <a16:creationId xmlns:a16="http://schemas.microsoft.com/office/drawing/2014/main" id="{A9AF1C48-892E-3BA0-402D-46A8A574B09B}"/>
              </a:ext>
            </a:extLst>
          </p:cNvPr>
          <p:cNvSpPr/>
          <p:nvPr/>
        </p:nvSpPr>
        <p:spPr>
          <a:xfrm rot="10800000">
            <a:off x="5139415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2" name="Oval 2281">
            <a:extLst>
              <a:ext uri="{FF2B5EF4-FFF2-40B4-BE49-F238E27FC236}">
                <a16:creationId xmlns:a16="http://schemas.microsoft.com/office/drawing/2014/main" id="{ABFA1178-6095-EEDF-CB6F-FF293AFE08C2}"/>
              </a:ext>
            </a:extLst>
          </p:cNvPr>
          <p:cNvSpPr/>
          <p:nvPr/>
        </p:nvSpPr>
        <p:spPr>
          <a:xfrm rot="10800000">
            <a:off x="5139415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5" name="Oval 2284">
            <a:extLst>
              <a:ext uri="{FF2B5EF4-FFF2-40B4-BE49-F238E27FC236}">
                <a16:creationId xmlns:a16="http://schemas.microsoft.com/office/drawing/2014/main" id="{251C4089-D21B-41FF-4AFD-CE90BC6E11CE}"/>
              </a:ext>
            </a:extLst>
          </p:cNvPr>
          <p:cNvSpPr/>
          <p:nvPr/>
        </p:nvSpPr>
        <p:spPr>
          <a:xfrm rot="10800000">
            <a:off x="6566072" y="239405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8" name="Oval 2287">
            <a:extLst>
              <a:ext uri="{FF2B5EF4-FFF2-40B4-BE49-F238E27FC236}">
                <a16:creationId xmlns:a16="http://schemas.microsoft.com/office/drawing/2014/main" id="{DCC705EC-E683-0DEC-4587-7B674EF9AB43}"/>
              </a:ext>
            </a:extLst>
          </p:cNvPr>
          <p:cNvSpPr/>
          <p:nvPr/>
        </p:nvSpPr>
        <p:spPr>
          <a:xfrm>
            <a:off x="6568625" y="1058269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1" name="Oval 2290">
            <a:extLst>
              <a:ext uri="{FF2B5EF4-FFF2-40B4-BE49-F238E27FC236}">
                <a16:creationId xmlns:a16="http://schemas.microsoft.com/office/drawing/2014/main" id="{A1FFB6DB-62CA-0B66-D762-CFBD7C8997CF}"/>
              </a:ext>
            </a:extLst>
          </p:cNvPr>
          <p:cNvSpPr/>
          <p:nvPr/>
        </p:nvSpPr>
        <p:spPr>
          <a:xfrm rot="10800000">
            <a:off x="6566072" y="1725207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4" name="Oval 2293">
            <a:extLst>
              <a:ext uri="{FF2B5EF4-FFF2-40B4-BE49-F238E27FC236}">
                <a16:creationId xmlns:a16="http://schemas.microsoft.com/office/drawing/2014/main" id="{6A0FEE7D-00A4-B45E-6876-922871F0C604}"/>
              </a:ext>
            </a:extLst>
          </p:cNvPr>
          <p:cNvSpPr/>
          <p:nvPr/>
        </p:nvSpPr>
        <p:spPr>
          <a:xfrm rot="10800000">
            <a:off x="6568625" y="2472038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7" name="Oval 2296">
            <a:extLst>
              <a:ext uri="{FF2B5EF4-FFF2-40B4-BE49-F238E27FC236}">
                <a16:creationId xmlns:a16="http://schemas.microsoft.com/office/drawing/2014/main" id="{ED68F59F-AFCE-7DD5-BC0C-6F4C047490D4}"/>
              </a:ext>
            </a:extLst>
          </p:cNvPr>
          <p:cNvSpPr/>
          <p:nvPr/>
        </p:nvSpPr>
        <p:spPr>
          <a:xfrm rot="10800000">
            <a:off x="6567895" y="3249270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0" name="Oval 2299">
            <a:extLst>
              <a:ext uri="{FF2B5EF4-FFF2-40B4-BE49-F238E27FC236}">
                <a16:creationId xmlns:a16="http://schemas.microsoft.com/office/drawing/2014/main" id="{BF76656A-F669-E2FE-A5A9-87E53120EA5F}"/>
              </a:ext>
            </a:extLst>
          </p:cNvPr>
          <p:cNvSpPr/>
          <p:nvPr/>
        </p:nvSpPr>
        <p:spPr>
          <a:xfrm rot="10800000">
            <a:off x="6570448" y="3996101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3" name="Oval 2302">
            <a:extLst>
              <a:ext uri="{FF2B5EF4-FFF2-40B4-BE49-F238E27FC236}">
                <a16:creationId xmlns:a16="http://schemas.microsoft.com/office/drawing/2014/main" id="{204313C6-9FC6-A51E-EDAB-1006CB9FDD64}"/>
              </a:ext>
            </a:extLst>
          </p:cNvPr>
          <p:cNvSpPr/>
          <p:nvPr/>
        </p:nvSpPr>
        <p:spPr>
          <a:xfrm rot="10800000">
            <a:off x="6567895" y="473900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6" name="Oval 2305">
            <a:extLst>
              <a:ext uri="{FF2B5EF4-FFF2-40B4-BE49-F238E27FC236}">
                <a16:creationId xmlns:a16="http://schemas.microsoft.com/office/drawing/2014/main" id="{3296F2BF-738B-449F-64AE-6F26541233C0}"/>
              </a:ext>
            </a:extLst>
          </p:cNvPr>
          <p:cNvSpPr/>
          <p:nvPr/>
        </p:nvSpPr>
        <p:spPr>
          <a:xfrm>
            <a:off x="6570448" y="555786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9" name="Oval 2308">
            <a:extLst>
              <a:ext uri="{FF2B5EF4-FFF2-40B4-BE49-F238E27FC236}">
                <a16:creationId xmlns:a16="http://schemas.microsoft.com/office/drawing/2014/main" id="{AB6B51AB-CBBF-DAC4-5D64-71A7A1C32424}"/>
              </a:ext>
            </a:extLst>
          </p:cNvPr>
          <p:cNvSpPr/>
          <p:nvPr/>
        </p:nvSpPr>
        <p:spPr>
          <a:xfrm rot="10800000">
            <a:off x="6570448" y="628487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0" name="Rectangle 2309">
            <a:extLst>
              <a:ext uri="{FF2B5EF4-FFF2-40B4-BE49-F238E27FC236}">
                <a16:creationId xmlns:a16="http://schemas.microsoft.com/office/drawing/2014/main" id="{99DD4D44-3E9C-CFA1-AC83-F0BC41CA95BE}"/>
              </a:ext>
            </a:extLst>
          </p:cNvPr>
          <p:cNvSpPr/>
          <p:nvPr/>
        </p:nvSpPr>
        <p:spPr>
          <a:xfrm>
            <a:off x="7933453" y="0"/>
            <a:ext cx="1438599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13" name="Oval 2312">
            <a:extLst>
              <a:ext uri="{FF2B5EF4-FFF2-40B4-BE49-F238E27FC236}">
                <a16:creationId xmlns:a16="http://schemas.microsoft.com/office/drawing/2014/main" id="{608A02A6-5E05-EB0A-F47E-927A6D977139}"/>
              </a:ext>
            </a:extLst>
          </p:cNvPr>
          <p:cNvSpPr/>
          <p:nvPr/>
        </p:nvSpPr>
        <p:spPr>
          <a:xfrm rot="10800000">
            <a:off x="8534787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6" name="Oval 2315">
            <a:extLst>
              <a:ext uri="{FF2B5EF4-FFF2-40B4-BE49-F238E27FC236}">
                <a16:creationId xmlns:a16="http://schemas.microsoft.com/office/drawing/2014/main" id="{40F64C4F-7D83-7350-6829-67AD66CEC1E8}"/>
              </a:ext>
            </a:extLst>
          </p:cNvPr>
          <p:cNvSpPr/>
          <p:nvPr/>
        </p:nvSpPr>
        <p:spPr>
          <a:xfrm rot="10800000">
            <a:off x="8979062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9" name="Oval 2318">
            <a:extLst>
              <a:ext uri="{FF2B5EF4-FFF2-40B4-BE49-F238E27FC236}">
                <a16:creationId xmlns:a16="http://schemas.microsoft.com/office/drawing/2014/main" id="{DAA885CB-B52C-091D-9A96-7A999B752808}"/>
              </a:ext>
            </a:extLst>
          </p:cNvPr>
          <p:cNvSpPr/>
          <p:nvPr/>
        </p:nvSpPr>
        <p:spPr>
          <a:xfrm rot="10800000">
            <a:off x="8534787" y="97452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2" name="Oval 2321">
            <a:extLst>
              <a:ext uri="{FF2B5EF4-FFF2-40B4-BE49-F238E27FC236}">
                <a16:creationId xmlns:a16="http://schemas.microsoft.com/office/drawing/2014/main" id="{83A3207F-6833-2E1E-9CB2-710DAFA392DB}"/>
              </a:ext>
            </a:extLst>
          </p:cNvPr>
          <p:cNvSpPr/>
          <p:nvPr/>
        </p:nvSpPr>
        <p:spPr>
          <a:xfrm rot="10800000">
            <a:off x="8981615" y="97845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5" name="Oval 2324">
            <a:extLst>
              <a:ext uri="{FF2B5EF4-FFF2-40B4-BE49-F238E27FC236}">
                <a16:creationId xmlns:a16="http://schemas.microsoft.com/office/drawing/2014/main" id="{0889C089-9E97-04B6-4810-E9978A55BF54}"/>
              </a:ext>
            </a:extLst>
          </p:cNvPr>
          <p:cNvSpPr/>
          <p:nvPr/>
        </p:nvSpPr>
        <p:spPr>
          <a:xfrm rot="10800000">
            <a:off x="8534787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8" name="Oval 2327">
            <a:extLst>
              <a:ext uri="{FF2B5EF4-FFF2-40B4-BE49-F238E27FC236}">
                <a16:creationId xmlns:a16="http://schemas.microsoft.com/office/drawing/2014/main" id="{A2AEDBEF-72DA-A05E-2857-9656CFCBF7D8}"/>
              </a:ext>
            </a:extLst>
          </p:cNvPr>
          <p:cNvSpPr/>
          <p:nvPr/>
        </p:nvSpPr>
        <p:spPr>
          <a:xfrm rot="10800000">
            <a:off x="8979062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1" name="Oval 2330">
            <a:extLst>
              <a:ext uri="{FF2B5EF4-FFF2-40B4-BE49-F238E27FC236}">
                <a16:creationId xmlns:a16="http://schemas.microsoft.com/office/drawing/2014/main" id="{8F2B6E29-8B1A-9363-8431-882224AE10C0}"/>
              </a:ext>
            </a:extLst>
          </p:cNvPr>
          <p:cNvSpPr/>
          <p:nvPr/>
        </p:nvSpPr>
        <p:spPr>
          <a:xfrm rot="10800000">
            <a:off x="8534787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4" name="Oval 2333">
            <a:extLst>
              <a:ext uri="{FF2B5EF4-FFF2-40B4-BE49-F238E27FC236}">
                <a16:creationId xmlns:a16="http://schemas.microsoft.com/office/drawing/2014/main" id="{69BC4CDB-2EE2-A915-86C2-2AF2B0C93827}"/>
              </a:ext>
            </a:extLst>
          </p:cNvPr>
          <p:cNvSpPr/>
          <p:nvPr/>
        </p:nvSpPr>
        <p:spPr>
          <a:xfrm rot="10800000">
            <a:off x="8981615" y="246425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7" name="Oval 2336">
            <a:extLst>
              <a:ext uri="{FF2B5EF4-FFF2-40B4-BE49-F238E27FC236}">
                <a16:creationId xmlns:a16="http://schemas.microsoft.com/office/drawing/2014/main" id="{95FD7AD8-E25C-4422-2B64-CCD21D410B83}"/>
              </a:ext>
            </a:extLst>
          </p:cNvPr>
          <p:cNvSpPr/>
          <p:nvPr/>
        </p:nvSpPr>
        <p:spPr>
          <a:xfrm rot="10800000">
            <a:off x="8536610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0" name="Oval 2339">
            <a:extLst>
              <a:ext uri="{FF2B5EF4-FFF2-40B4-BE49-F238E27FC236}">
                <a16:creationId xmlns:a16="http://schemas.microsoft.com/office/drawing/2014/main" id="{B9D07BD5-C6C8-9311-682B-EE032032FF54}"/>
              </a:ext>
            </a:extLst>
          </p:cNvPr>
          <p:cNvSpPr/>
          <p:nvPr/>
        </p:nvSpPr>
        <p:spPr>
          <a:xfrm rot="10800000">
            <a:off x="8980885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3" name="Oval 2342">
            <a:extLst>
              <a:ext uri="{FF2B5EF4-FFF2-40B4-BE49-F238E27FC236}">
                <a16:creationId xmlns:a16="http://schemas.microsoft.com/office/drawing/2014/main" id="{B54484D1-63C6-1B93-F75C-628E0B4F35BA}"/>
              </a:ext>
            </a:extLst>
          </p:cNvPr>
          <p:cNvSpPr/>
          <p:nvPr/>
        </p:nvSpPr>
        <p:spPr>
          <a:xfrm rot="10800000">
            <a:off x="8536610" y="398439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6" name="Oval 2345">
            <a:extLst>
              <a:ext uri="{FF2B5EF4-FFF2-40B4-BE49-F238E27FC236}">
                <a16:creationId xmlns:a16="http://schemas.microsoft.com/office/drawing/2014/main" id="{7AD3A127-4423-CADA-C49C-94D4705126FF}"/>
              </a:ext>
            </a:extLst>
          </p:cNvPr>
          <p:cNvSpPr/>
          <p:nvPr/>
        </p:nvSpPr>
        <p:spPr>
          <a:xfrm rot="10800000">
            <a:off x="8983438" y="398832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9" name="Oval 2348">
            <a:extLst>
              <a:ext uri="{FF2B5EF4-FFF2-40B4-BE49-F238E27FC236}">
                <a16:creationId xmlns:a16="http://schemas.microsoft.com/office/drawing/2014/main" id="{7D45A6F3-7D49-9650-0F68-F779CD881A50}"/>
              </a:ext>
            </a:extLst>
          </p:cNvPr>
          <p:cNvSpPr/>
          <p:nvPr/>
        </p:nvSpPr>
        <p:spPr>
          <a:xfrm rot="10800000">
            <a:off x="8536610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2" name="Oval 2351">
            <a:extLst>
              <a:ext uri="{FF2B5EF4-FFF2-40B4-BE49-F238E27FC236}">
                <a16:creationId xmlns:a16="http://schemas.microsoft.com/office/drawing/2014/main" id="{C50ADEDB-5B9D-F1C0-5D78-E3EA55BD0A8C}"/>
              </a:ext>
            </a:extLst>
          </p:cNvPr>
          <p:cNvSpPr/>
          <p:nvPr/>
        </p:nvSpPr>
        <p:spPr>
          <a:xfrm>
            <a:off x="8980885" y="480325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" name="Oval 2354">
            <a:extLst>
              <a:ext uri="{FF2B5EF4-FFF2-40B4-BE49-F238E27FC236}">
                <a16:creationId xmlns:a16="http://schemas.microsoft.com/office/drawing/2014/main" id="{B9423767-9F2A-FDE6-6B44-4AB94383C8CA}"/>
              </a:ext>
            </a:extLst>
          </p:cNvPr>
          <p:cNvSpPr/>
          <p:nvPr/>
        </p:nvSpPr>
        <p:spPr>
          <a:xfrm rot="10800000">
            <a:off x="8536610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8" name="Oval 2357">
            <a:extLst>
              <a:ext uri="{FF2B5EF4-FFF2-40B4-BE49-F238E27FC236}">
                <a16:creationId xmlns:a16="http://schemas.microsoft.com/office/drawing/2014/main" id="{48896672-B5F1-F062-3BE9-54D43F294A27}"/>
              </a:ext>
            </a:extLst>
          </p:cNvPr>
          <p:cNvSpPr/>
          <p:nvPr/>
        </p:nvSpPr>
        <p:spPr>
          <a:xfrm rot="10800000">
            <a:off x="8983438" y="547805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1" name="Oval 2360">
            <a:extLst>
              <a:ext uri="{FF2B5EF4-FFF2-40B4-BE49-F238E27FC236}">
                <a16:creationId xmlns:a16="http://schemas.microsoft.com/office/drawing/2014/main" id="{012CA85F-E6D8-9FA9-FEE3-F8A07C08E8ED}"/>
              </a:ext>
            </a:extLst>
          </p:cNvPr>
          <p:cNvSpPr/>
          <p:nvPr/>
        </p:nvSpPr>
        <p:spPr>
          <a:xfrm rot="10800000">
            <a:off x="8536610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4" name="Oval 2363">
            <a:extLst>
              <a:ext uri="{FF2B5EF4-FFF2-40B4-BE49-F238E27FC236}">
                <a16:creationId xmlns:a16="http://schemas.microsoft.com/office/drawing/2014/main" id="{617F80E4-1EFC-761E-1A42-5E02C4357B95}"/>
              </a:ext>
            </a:extLst>
          </p:cNvPr>
          <p:cNvSpPr/>
          <p:nvPr/>
        </p:nvSpPr>
        <p:spPr>
          <a:xfrm rot="10800000">
            <a:off x="8983438" y="627710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7" name="Oval 2366">
            <a:extLst>
              <a:ext uri="{FF2B5EF4-FFF2-40B4-BE49-F238E27FC236}">
                <a16:creationId xmlns:a16="http://schemas.microsoft.com/office/drawing/2014/main" id="{A72C42BD-7E3D-78C6-D290-FA7B60994053}"/>
              </a:ext>
            </a:extLst>
          </p:cNvPr>
          <p:cNvSpPr/>
          <p:nvPr/>
        </p:nvSpPr>
        <p:spPr>
          <a:xfrm rot="10800000">
            <a:off x="8043397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0" name="Oval 2369">
            <a:extLst>
              <a:ext uri="{FF2B5EF4-FFF2-40B4-BE49-F238E27FC236}">
                <a16:creationId xmlns:a16="http://schemas.microsoft.com/office/drawing/2014/main" id="{8127E27D-A14B-BD70-88D5-00904DBB33A5}"/>
              </a:ext>
            </a:extLst>
          </p:cNvPr>
          <p:cNvSpPr/>
          <p:nvPr/>
        </p:nvSpPr>
        <p:spPr>
          <a:xfrm rot="10800000">
            <a:off x="8043397" y="97452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3" name="Oval 2372">
            <a:extLst>
              <a:ext uri="{FF2B5EF4-FFF2-40B4-BE49-F238E27FC236}">
                <a16:creationId xmlns:a16="http://schemas.microsoft.com/office/drawing/2014/main" id="{058314EC-63F5-9D7A-4D15-9FA8753F00AB}"/>
              </a:ext>
            </a:extLst>
          </p:cNvPr>
          <p:cNvSpPr/>
          <p:nvPr/>
        </p:nvSpPr>
        <p:spPr>
          <a:xfrm rot="10800000">
            <a:off x="8043397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6" name="Oval 2375">
            <a:extLst>
              <a:ext uri="{FF2B5EF4-FFF2-40B4-BE49-F238E27FC236}">
                <a16:creationId xmlns:a16="http://schemas.microsoft.com/office/drawing/2014/main" id="{BF1B65A3-E911-9454-CF54-7DB67892E636}"/>
              </a:ext>
            </a:extLst>
          </p:cNvPr>
          <p:cNvSpPr/>
          <p:nvPr/>
        </p:nvSpPr>
        <p:spPr>
          <a:xfrm rot="10800000">
            <a:off x="8043397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9" name="Oval 2378">
            <a:extLst>
              <a:ext uri="{FF2B5EF4-FFF2-40B4-BE49-F238E27FC236}">
                <a16:creationId xmlns:a16="http://schemas.microsoft.com/office/drawing/2014/main" id="{4FE08BD1-47E3-4609-81E9-6D86BFDD29A9}"/>
              </a:ext>
            </a:extLst>
          </p:cNvPr>
          <p:cNvSpPr/>
          <p:nvPr/>
        </p:nvSpPr>
        <p:spPr>
          <a:xfrm rot="10800000">
            <a:off x="8045220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2" name="Oval 2381">
            <a:extLst>
              <a:ext uri="{FF2B5EF4-FFF2-40B4-BE49-F238E27FC236}">
                <a16:creationId xmlns:a16="http://schemas.microsoft.com/office/drawing/2014/main" id="{F43E31FC-6242-5BBF-CE32-41D37804A773}"/>
              </a:ext>
            </a:extLst>
          </p:cNvPr>
          <p:cNvSpPr/>
          <p:nvPr/>
        </p:nvSpPr>
        <p:spPr>
          <a:xfrm rot="10800000">
            <a:off x="8045220" y="398439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5" name="Oval 2384">
            <a:extLst>
              <a:ext uri="{FF2B5EF4-FFF2-40B4-BE49-F238E27FC236}">
                <a16:creationId xmlns:a16="http://schemas.microsoft.com/office/drawing/2014/main" id="{333BFE7C-3059-A535-49CB-1509DE30A700}"/>
              </a:ext>
            </a:extLst>
          </p:cNvPr>
          <p:cNvSpPr/>
          <p:nvPr/>
        </p:nvSpPr>
        <p:spPr>
          <a:xfrm rot="10800000">
            <a:off x="8045220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8" name="Oval 2387">
            <a:extLst>
              <a:ext uri="{FF2B5EF4-FFF2-40B4-BE49-F238E27FC236}">
                <a16:creationId xmlns:a16="http://schemas.microsoft.com/office/drawing/2014/main" id="{8726D9A2-2A7A-6A67-648F-1DE1C1F05DB4}"/>
              </a:ext>
            </a:extLst>
          </p:cNvPr>
          <p:cNvSpPr/>
          <p:nvPr/>
        </p:nvSpPr>
        <p:spPr>
          <a:xfrm rot="10800000">
            <a:off x="8045220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1" name="Oval 2390">
            <a:extLst>
              <a:ext uri="{FF2B5EF4-FFF2-40B4-BE49-F238E27FC236}">
                <a16:creationId xmlns:a16="http://schemas.microsoft.com/office/drawing/2014/main" id="{78A3212A-16FC-8EFD-64B3-91EE8CF77499}"/>
              </a:ext>
            </a:extLst>
          </p:cNvPr>
          <p:cNvSpPr/>
          <p:nvPr/>
        </p:nvSpPr>
        <p:spPr>
          <a:xfrm rot="10800000">
            <a:off x="8045220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8" name="Oval 2397">
            <a:extLst>
              <a:ext uri="{FF2B5EF4-FFF2-40B4-BE49-F238E27FC236}">
                <a16:creationId xmlns:a16="http://schemas.microsoft.com/office/drawing/2014/main" id="{ECB86197-9674-BAFB-311F-A930E50B7E3A}"/>
              </a:ext>
            </a:extLst>
          </p:cNvPr>
          <p:cNvSpPr/>
          <p:nvPr/>
        </p:nvSpPr>
        <p:spPr>
          <a:xfrm rot="10800000">
            <a:off x="7007091" y="247109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1" name="Oval 2400">
            <a:extLst>
              <a:ext uri="{FF2B5EF4-FFF2-40B4-BE49-F238E27FC236}">
                <a16:creationId xmlns:a16="http://schemas.microsoft.com/office/drawing/2014/main" id="{E22C5F6D-FDBB-3633-7EB0-58FA57244CE6}"/>
              </a:ext>
            </a:extLst>
          </p:cNvPr>
          <p:cNvSpPr/>
          <p:nvPr/>
        </p:nvSpPr>
        <p:spPr>
          <a:xfrm rot="10800000">
            <a:off x="7009644" y="993940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4" name="Oval 2403">
            <a:extLst>
              <a:ext uri="{FF2B5EF4-FFF2-40B4-BE49-F238E27FC236}">
                <a16:creationId xmlns:a16="http://schemas.microsoft.com/office/drawing/2014/main" id="{C589507C-49AD-7CE5-B22C-ED8A6DE2C3AD}"/>
              </a:ext>
            </a:extLst>
          </p:cNvPr>
          <p:cNvSpPr/>
          <p:nvPr/>
        </p:nvSpPr>
        <p:spPr>
          <a:xfrm>
            <a:off x="7007091" y="1804944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7" name="Oval 2406">
            <a:extLst>
              <a:ext uri="{FF2B5EF4-FFF2-40B4-BE49-F238E27FC236}">
                <a16:creationId xmlns:a16="http://schemas.microsoft.com/office/drawing/2014/main" id="{9421345E-AE25-18F9-D02A-FDDAA9A7668E}"/>
              </a:ext>
            </a:extLst>
          </p:cNvPr>
          <p:cNvSpPr/>
          <p:nvPr/>
        </p:nvSpPr>
        <p:spPr>
          <a:xfrm rot="10800000">
            <a:off x="7009644" y="2479742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0" name="Oval 2409">
            <a:extLst>
              <a:ext uri="{FF2B5EF4-FFF2-40B4-BE49-F238E27FC236}">
                <a16:creationId xmlns:a16="http://schemas.microsoft.com/office/drawing/2014/main" id="{27442243-9AA0-CD25-0D9A-8783C7C9630F}"/>
              </a:ext>
            </a:extLst>
          </p:cNvPr>
          <p:cNvSpPr/>
          <p:nvPr/>
        </p:nvSpPr>
        <p:spPr>
          <a:xfrm rot="10800000">
            <a:off x="7008914" y="3256974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3" name="Oval 2412">
            <a:extLst>
              <a:ext uri="{FF2B5EF4-FFF2-40B4-BE49-F238E27FC236}">
                <a16:creationId xmlns:a16="http://schemas.microsoft.com/office/drawing/2014/main" id="{1AA7CCA2-CB6D-8A0B-C340-6E94561681B2}"/>
              </a:ext>
            </a:extLst>
          </p:cNvPr>
          <p:cNvSpPr/>
          <p:nvPr/>
        </p:nvSpPr>
        <p:spPr>
          <a:xfrm rot="10800000">
            <a:off x="7011467" y="4003805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6" name="Oval 2415">
            <a:extLst>
              <a:ext uri="{FF2B5EF4-FFF2-40B4-BE49-F238E27FC236}">
                <a16:creationId xmlns:a16="http://schemas.microsoft.com/office/drawing/2014/main" id="{9A29000E-C1A8-AD93-B13B-FD1F613B087F}"/>
              </a:ext>
            </a:extLst>
          </p:cNvPr>
          <p:cNvSpPr/>
          <p:nvPr/>
        </p:nvSpPr>
        <p:spPr>
          <a:xfrm rot="10800000">
            <a:off x="7008914" y="474670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9" name="Oval 2418">
            <a:extLst>
              <a:ext uri="{FF2B5EF4-FFF2-40B4-BE49-F238E27FC236}">
                <a16:creationId xmlns:a16="http://schemas.microsoft.com/office/drawing/2014/main" id="{1096634F-7611-B54E-7AC6-CBC6C0C5EA5B}"/>
              </a:ext>
            </a:extLst>
          </p:cNvPr>
          <p:cNvSpPr/>
          <p:nvPr/>
        </p:nvSpPr>
        <p:spPr>
          <a:xfrm rot="10800000">
            <a:off x="7011467" y="549353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2" name="Oval 2421">
            <a:extLst>
              <a:ext uri="{FF2B5EF4-FFF2-40B4-BE49-F238E27FC236}">
                <a16:creationId xmlns:a16="http://schemas.microsoft.com/office/drawing/2014/main" id="{3665A3E5-225F-66B1-4C63-2954CD076E16}"/>
              </a:ext>
            </a:extLst>
          </p:cNvPr>
          <p:cNvSpPr/>
          <p:nvPr/>
        </p:nvSpPr>
        <p:spPr>
          <a:xfrm rot="10800000">
            <a:off x="7011467" y="629258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5" name="Oval 2424">
            <a:extLst>
              <a:ext uri="{FF2B5EF4-FFF2-40B4-BE49-F238E27FC236}">
                <a16:creationId xmlns:a16="http://schemas.microsoft.com/office/drawing/2014/main" id="{B7BDC9BB-D7FB-AE01-9789-01E1166D6DE0}"/>
              </a:ext>
            </a:extLst>
          </p:cNvPr>
          <p:cNvSpPr/>
          <p:nvPr/>
        </p:nvSpPr>
        <p:spPr>
          <a:xfrm rot="10800000">
            <a:off x="7499906" y="254888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8" name="Oval 2427">
            <a:extLst>
              <a:ext uri="{FF2B5EF4-FFF2-40B4-BE49-F238E27FC236}">
                <a16:creationId xmlns:a16="http://schemas.microsoft.com/office/drawing/2014/main" id="{5695C664-6C69-7DAD-4995-C39955EE647F}"/>
              </a:ext>
            </a:extLst>
          </p:cNvPr>
          <p:cNvSpPr/>
          <p:nvPr/>
        </p:nvSpPr>
        <p:spPr>
          <a:xfrm rot="10800000">
            <a:off x="7502459" y="1001719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1" name="Oval 2430">
            <a:extLst>
              <a:ext uri="{FF2B5EF4-FFF2-40B4-BE49-F238E27FC236}">
                <a16:creationId xmlns:a16="http://schemas.microsoft.com/office/drawing/2014/main" id="{855869A6-8237-1C56-EF26-8AAC754BB74A}"/>
              </a:ext>
            </a:extLst>
          </p:cNvPr>
          <p:cNvSpPr/>
          <p:nvPr/>
        </p:nvSpPr>
        <p:spPr>
          <a:xfrm>
            <a:off x="7499906" y="1812723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4" name="Oval 2433">
            <a:extLst>
              <a:ext uri="{FF2B5EF4-FFF2-40B4-BE49-F238E27FC236}">
                <a16:creationId xmlns:a16="http://schemas.microsoft.com/office/drawing/2014/main" id="{AFD1FCB9-2C06-D6CA-F228-A475930CFE19}"/>
              </a:ext>
            </a:extLst>
          </p:cNvPr>
          <p:cNvSpPr/>
          <p:nvPr/>
        </p:nvSpPr>
        <p:spPr>
          <a:xfrm rot="10800000">
            <a:off x="7502459" y="2487521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7" name="Oval 2436">
            <a:extLst>
              <a:ext uri="{FF2B5EF4-FFF2-40B4-BE49-F238E27FC236}">
                <a16:creationId xmlns:a16="http://schemas.microsoft.com/office/drawing/2014/main" id="{252EF908-EB5C-3589-0107-94DA126291FE}"/>
              </a:ext>
            </a:extLst>
          </p:cNvPr>
          <p:cNvSpPr/>
          <p:nvPr/>
        </p:nvSpPr>
        <p:spPr>
          <a:xfrm rot="10800000">
            <a:off x="7501729" y="3264753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0" name="Oval 2439">
            <a:extLst>
              <a:ext uri="{FF2B5EF4-FFF2-40B4-BE49-F238E27FC236}">
                <a16:creationId xmlns:a16="http://schemas.microsoft.com/office/drawing/2014/main" id="{8EF9ABB7-00B5-DB35-32A2-F05595194FBB}"/>
              </a:ext>
            </a:extLst>
          </p:cNvPr>
          <p:cNvSpPr/>
          <p:nvPr/>
        </p:nvSpPr>
        <p:spPr>
          <a:xfrm rot="10800000">
            <a:off x="7504282" y="4011584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3" name="Oval 2442">
            <a:extLst>
              <a:ext uri="{FF2B5EF4-FFF2-40B4-BE49-F238E27FC236}">
                <a16:creationId xmlns:a16="http://schemas.microsoft.com/office/drawing/2014/main" id="{DDFF8628-F308-5223-056A-2CAB364D5CED}"/>
              </a:ext>
            </a:extLst>
          </p:cNvPr>
          <p:cNvSpPr/>
          <p:nvPr/>
        </p:nvSpPr>
        <p:spPr>
          <a:xfrm rot="10800000">
            <a:off x="7501729" y="4754485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6" name="Oval 2445">
            <a:extLst>
              <a:ext uri="{FF2B5EF4-FFF2-40B4-BE49-F238E27FC236}">
                <a16:creationId xmlns:a16="http://schemas.microsoft.com/office/drawing/2014/main" id="{2E9618F9-A8C3-BB9A-943E-9A214E4005FB}"/>
              </a:ext>
            </a:extLst>
          </p:cNvPr>
          <p:cNvSpPr/>
          <p:nvPr/>
        </p:nvSpPr>
        <p:spPr>
          <a:xfrm rot="10800000">
            <a:off x="7504282" y="550131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9" name="Oval 2448">
            <a:extLst>
              <a:ext uri="{FF2B5EF4-FFF2-40B4-BE49-F238E27FC236}">
                <a16:creationId xmlns:a16="http://schemas.microsoft.com/office/drawing/2014/main" id="{0A3D5C2C-0167-6DE5-A9B4-4C79C4C2AA76}"/>
              </a:ext>
            </a:extLst>
          </p:cNvPr>
          <p:cNvSpPr/>
          <p:nvPr/>
        </p:nvSpPr>
        <p:spPr>
          <a:xfrm rot="10800000">
            <a:off x="7504282" y="630036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1EFE52-6375-658B-8A0E-70789708DB98}"/>
              </a:ext>
            </a:extLst>
          </p:cNvPr>
          <p:cNvSpPr/>
          <p:nvPr/>
        </p:nvSpPr>
        <p:spPr>
          <a:xfrm>
            <a:off x="3635829" y="2949186"/>
            <a:ext cx="1438599" cy="16161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5A5152-2699-C190-9388-178401752927}"/>
              </a:ext>
            </a:extLst>
          </p:cNvPr>
          <p:cNvSpPr/>
          <p:nvPr/>
        </p:nvSpPr>
        <p:spPr>
          <a:xfrm>
            <a:off x="5066563" y="2949186"/>
            <a:ext cx="1438599" cy="16161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FAD53C-F39A-B09D-27C0-980C30CB00E0}"/>
              </a:ext>
            </a:extLst>
          </p:cNvPr>
          <p:cNvSpPr/>
          <p:nvPr/>
        </p:nvSpPr>
        <p:spPr>
          <a:xfrm>
            <a:off x="6503940" y="2949186"/>
            <a:ext cx="1438599" cy="16161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0E8CD8-53A9-5B1C-AD95-CF86B1CDC864}"/>
              </a:ext>
            </a:extLst>
          </p:cNvPr>
          <p:cNvSpPr/>
          <p:nvPr/>
        </p:nvSpPr>
        <p:spPr>
          <a:xfrm>
            <a:off x="7957050" y="2949186"/>
            <a:ext cx="1438599" cy="16161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45C1C5-947F-AC41-7861-990C84FF9DEB}"/>
              </a:ext>
            </a:extLst>
          </p:cNvPr>
          <p:cNvSpPr/>
          <p:nvPr/>
        </p:nvSpPr>
        <p:spPr>
          <a:xfrm>
            <a:off x="3612232" y="1425241"/>
            <a:ext cx="1438599" cy="152638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03055E-3632-8132-2DB3-5C72A4611097}"/>
              </a:ext>
            </a:extLst>
          </p:cNvPr>
          <p:cNvSpPr/>
          <p:nvPr/>
        </p:nvSpPr>
        <p:spPr>
          <a:xfrm>
            <a:off x="5042966" y="1425241"/>
            <a:ext cx="1438599" cy="152638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993BFF-6C0C-5DEE-A317-EB69D0E98A95}"/>
              </a:ext>
            </a:extLst>
          </p:cNvPr>
          <p:cNvSpPr/>
          <p:nvPr/>
        </p:nvSpPr>
        <p:spPr>
          <a:xfrm>
            <a:off x="6480343" y="1425241"/>
            <a:ext cx="1438599" cy="152638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3367A3-9B7D-8C31-D320-3C1624839589}"/>
              </a:ext>
            </a:extLst>
          </p:cNvPr>
          <p:cNvSpPr/>
          <p:nvPr/>
        </p:nvSpPr>
        <p:spPr>
          <a:xfrm>
            <a:off x="7933453" y="1425241"/>
            <a:ext cx="1438599" cy="152638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CB0844-4132-4ED1-0604-9E810E4B6D45}"/>
              </a:ext>
            </a:extLst>
          </p:cNvPr>
          <p:cNvSpPr/>
          <p:nvPr/>
        </p:nvSpPr>
        <p:spPr>
          <a:xfrm>
            <a:off x="3627963" y="-1"/>
            <a:ext cx="1438599" cy="145403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576992-C6A4-B2C9-80EE-E308DD4C466C}"/>
              </a:ext>
            </a:extLst>
          </p:cNvPr>
          <p:cNvSpPr/>
          <p:nvPr/>
        </p:nvSpPr>
        <p:spPr>
          <a:xfrm>
            <a:off x="5058697" y="-1"/>
            <a:ext cx="1438599" cy="145403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292CC1-98CC-85D3-15F8-9E9D09A7A405}"/>
              </a:ext>
            </a:extLst>
          </p:cNvPr>
          <p:cNvSpPr/>
          <p:nvPr/>
        </p:nvSpPr>
        <p:spPr>
          <a:xfrm>
            <a:off x="6496074" y="-1"/>
            <a:ext cx="1438599" cy="145403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A0A004-89C4-8B05-B76A-7F9E5A23ADEA}"/>
              </a:ext>
            </a:extLst>
          </p:cNvPr>
          <p:cNvSpPr/>
          <p:nvPr/>
        </p:nvSpPr>
        <p:spPr>
          <a:xfrm>
            <a:off x="7949184" y="-1"/>
            <a:ext cx="1438599" cy="145403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26B2526-1493-A475-3A27-B27270F75794}"/>
              </a:ext>
            </a:extLst>
          </p:cNvPr>
          <p:cNvCxnSpPr/>
          <p:nvPr/>
        </p:nvCxnSpPr>
        <p:spPr>
          <a:xfrm flipV="1">
            <a:off x="1828800" y="2214786"/>
            <a:ext cx="0" cy="265890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C6AEE46-21D2-82EE-DB90-3A889E963441}"/>
              </a:ext>
            </a:extLst>
          </p:cNvPr>
          <p:cNvSpPr txBox="1"/>
          <p:nvPr/>
        </p:nvSpPr>
        <p:spPr>
          <a:xfrm>
            <a:off x="1998792" y="3388974"/>
            <a:ext cx="1025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Flow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817FE1E-A492-2300-44E2-21E9C269643D}"/>
              </a:ext>
            </a:extLst>
          </p:cNvPr>
          <p:cNvSpPr/>
          <p:nvPr/>
        </p:nvSpPr>
        <p:spPr>
          <a:xfrm rot="10800000">
            <a:off x="5621459" y="696304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1725D15-51C5-5CEA-294A-F6AB2DD4ACED}"/>
              </a:ext>
            </a:extLst>
          </p:cNvPr>
          <p:cNvSpPr/>
          <p:nvPr/>
        </p:nvSpPr>
        <p:spPr>
          <a:xfrm rot="10800000">
            <a:off x="6065734" y="696304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619AFE5-B40C-8006-1825-A78C54D7B7A8}"/>
              </a:ext>
            </a:extLst>
          </p:cNvPr>
          <p:cNvSpPr/>
          <p:nvPr/>
        </p:nvSpPr>
        <p:spPr>
          <a:xfrm rot="10800000">
            <a:off x="5621459" y="770594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8EAA8D2-E8E0-5C6A-39D4-62603115135D}"/>
              </a:ext>
            </a:extLst>
          </p:cNvPr>
          <p:cNvSpPr/>
          <p:nvPr/>
        </p:nvSpPr>
        <p:spPr>
          <a:xfrm rot="10800000">
            <a:off x="6068287" y="770987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937EE11-E712-D255-E2CB-B67859B71443}"/>
              </a:ext>
            </a:extLst>
          </p:cNvPr>
          <p:cNvSpPr/>
          <p:nvPr/>
        </p:nvSpPr>
        <p:spPr>
          <a:xfrm rot="10800000">
            <a:off x="5621459" y="850499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5CFA94E-095F-4718-6DE3-332507EF90F2}"/>
              </a:ext>
            </a:extLst>
          </p:cNvPr>
          <p:cNvSpPr/>
          <p:nvPr/>
        </p:nvSpPr>
        <p:spPr>
          <a:xfrm rot="10800000">
            <a:off x="6068287" y="85089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CE8A84B-6F8A-B3A8-3652-6B7B66B6C500}"/>
              </a:ext>
            </a:extLst>
          </p:cNvPr>
          <p:cNvSpPr/>
          <p:nvPr/>
        </p:nvSpPr>
        <p:spPr>
          <a:xfrm rot="10800000">
            <a:off x="5130069" y="696304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4373B4F-FAC9-5005-A135-970A078E1900}"/>
              </a:ext>
            </a:extLst>
          </p:cNvPr>
          <p:cNvSpPr/>
          <p:nvPr/>
        </p:nvSpPr>
        <p:spPr>
          <a:xfrm rot="10800000">
            <a:off x="5130069" y="770594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DD66559-7104-F4D9-EB7A-9BF64339E1D4}"/>
              </a:ext>
            </a:extLst>
          </p:cNvPr>
          <p:cNvSpPr/>
          <p:nvPr/>
        </p:nvSpPr>
        <p:spPr>
          <a:xfrm rot="10800000">
            <a:off x="5130069" y="850499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C7AC312-5979-F34E-0A81-D29C75D037B0}"/>
              </a:ext>
            </a:extLst>
          </p:cNvPr>
          <p:cNvSpPr/>
          <p:nvPr/>
        </p:nvSpPr>
        <p:spPr>
          <a:xfrm rot="10800000">
            <a:off x="6558549" y="69708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786AA79-CED1-721C-20A2-D1EDC3FA1A92}"/>
              </a:ext>
            </a:extLst>
          </p:cNvPr>
          <p:cNvSpPr/>
          <p:nvPr/>
        </p:nvSpPr>
        <p:spPr>
          <a:xfrm>
            <a:off x="6561102" y="778969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E8B9B53-7728-8A94-110A-125B60C3AF67}"/>
              </a:ext>
            </a:extLst>
          </p:cNvPr>
          <p:cNvSpPr/>
          <p:nvPr/>
        </p:nvSpPr>
        <p:spPr>
          <a:xfrm rot="10800000">
            <a:off x="6561102" y="851670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954D178-11D5-6E8A-1260-CCB0A29874F2}"/>
              </a:ext>
            </a:extLst>
          </p:cNvPr>
          <p:cNvSpPr/>
          <p:nvPr/>
        </p:nvSpPr>
        <p:spPr>
          <a:xfrm rot="10800000">
            <a:off x="6999568" y="697853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B4DD4D1-E7EE-D9DC-8FB4-9CA1B4B74334}"/>
              </a:ext>
            </a:extLst>
          </p:cNvPr>
          <p:cNvSpPr/>
          <p:nvPr/>
        </p:nvSpPr>
        <p:spPr>
          <a:xfrm rot="10800000">
            <a:off x="7002121" y="772536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1FCA291-5AC6-0D99-B771-01F19CA1828E}"/>
              </a:ext>
            </a:extLst>
          </p:cNvPr>
          <p:cNvSpPr/>
          <p:nvPr/>
        </p:nvSpPr>
        <p:spPr>
          <a:xfrm rot="10800000">
            <a:off x="7002121" y="852440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04A68DC-7BA6-4E98-D9F1-ACC2658A076A}"/>
              </a:ext>
            </a:extLst>
          </p:cNvPr>
          <p:cNvSpPr/>
          <p:nvPr/>
        </p:nvSpPr>
        <p:spPr>
          <a:xfrm rot="10800000">
            <a:off x="7492383" y="698630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89D66CC-EA29-4DBD-D9C5-95B112A1CDDA}"/>
              </a:ext>
            </a:extLst>
          </p:cNvPr>
          <p:cNvSpPr/>
          <p:nvPr/>
        </p:nvSpPr>
        <p:spPr>
          <a:xfrm rot="10800000">
            <a:off x="7494936" y="773314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3E27603-B568-12DC-062E-51B99099E64C}"/>
              </a:ext>
            </a:extLst>
          </p:cNvPr>
          <p:cNvSpPr/>
          <p:nvPr/>
        </p:nvSpPr>
        <p:spPr>
          <a:xfrm rot="10800000">
            <a:off x="7494936" y="853218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9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" dur="2000" fill="hold"/>
                                        <p:tgtEl>
                                          <p:spTgt spid="2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2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2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2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2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2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2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2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2" dur="2000" fill="hold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4" dur="2000" fill="hold"/>
                                        <p:tgtEl>
                                          <p:spTgt spid="2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2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2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0" dur="2000" fill="hold"/>
                                        <p:tgtEl>
                                          <p:spTgt spid="2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2" dur="2000" fill="hold"/>
                                        <p:tgtEl>
                                          <p:spTgt spid="2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2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6" dur="2000" fill="hold"/>
                                        <p:tgtEl>
                                          <p:spTgt spid="2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8" dur="2000" fill="hold"/>
                                        <p:tgtEl>
                                          <p:spTgt spid="2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0" dur="20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2" dur="20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4" dur="2000" fill="hold"/>
                                        <p:tgtEl>
                                          <p:spTgt spid="2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6" dur="2000" fill="hold"/>
                                        <p:tgtEl>
                                          <p:spTgt spid="2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8" dur="2000" fill="hold"/>
                                        <p:tgtEl>
                                          <p:spTgt spid="2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0" dur="2000" fill="hold"/>
                                        <p:tgtEl>
                                          <p:spTgt spid="2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2" dur="2000" fill="hold"/>
                                        <p:tgtEl>
                                          <p:spTgt spid="2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4" dur="2000" fill="hold"/>
                                        <p:tgtEl>
                                          <p:spTgt spid="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6" dur="2000" fill="hold"/>
                                        <p:tgtEl>
                                          <p:spTgt spid="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8" dur="20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0" dur="20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2" dur="2000" fill="hold"/>
                                        <p:tgtEl>
                                          <p:spTgt spid="2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4" dur="2000" fill="hold"/>
                                        <p:tgtEl>
                                          <p:spTgt spid="2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6" dur="20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8" dur="2000" fill="hold"/>
                                        <p:tgtEl>
                                          <p:spTgt spid="2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0" dur="2000" fill="hold"/>
                                        <p:tgtEl>
                                          <p:spTgt spid="2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2" dur="2000" fill="hold"/>
                                        <p:tgtEl>
                                          <p:spTgt spid="2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4" dur="2000" fill="hold"/>
                                        <p:tgtEl>
                                          <p:spTgt spid="2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6" dur="20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8" dur="20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0" dur="2000" fill="hold"/>
                                        <p:tgtEl>
                                          <p:spTgt spid="2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2" dur="2000" fill="hold"/>
                                        <p:tgtEl>
                                          <p:spTgt spid="2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4" dur="2000" fill="hold"/>
                                        <p:tgtEl>
                                          <p:spTgt spid="2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6" dur="2000" fill="hold"/>
                                        <p:tgtEl>
                                          <p:spTgt spid="2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8" dur="2000" fill="hold"/>
                                        <p:tgtEl>
                                          <p:spTgt spid="2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0" dur="2000" fill="hold"/>
                                        <p:tgtEl>
                                          <p:spTgt spid="2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2" dur="2000" fill="hold"/>
                                        <p:tgtEl>
                                          <p:spTgt spid="2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4" dur="20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6" dur="20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8" dur="2000" fill="hold"/>
                                        <p:tgtEl>
                                          <p:spTgt spid="2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0" dur="2000" fill="hold"/>
                                        <p:tgtEl>
                                          <p:spTgt spid="2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2" dur="2000" fill="hold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500" fill="hold"/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2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2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500" fill="hold"/>
                                        <p:tgtEl>
                                          <p:spTgt spid="2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2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22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2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2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2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2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2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500" fill="hold"/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2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23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2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2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2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23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2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2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2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24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500" fill="hold"/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24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24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24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500" fill="hold"/>
                                        <p:tgtEl>
                                          <p:spTgt spid="2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2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2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2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7" dur="500" fill="hold"/>
                                        <p:tgtEl>
                                          <p:spTgt spid="2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2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2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2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4" grpId="0" animBg="1"/>
      <p:bldP spid="2207" grpId="0" animBg="1"/>
      <p:bldP spid="2210" grpId="0" animBg="1"/>
      <p:bldP spid="2213" grpId="0" animBg="1"/>
      <p:bldP spid="2216" grpId="0" animBg="1"/>
      <p:bldP spid="2219" grpId="0" animBg="1"/>
      <p:bldP spid="2222" grpId="0" animBg="1"/>
      <p:bldP spid="2225" grpId="0" animBg="1"/>
      <p:bldP spid="2228" grpId="0" animBg="1"/>
      <p:bldP spid="2231" grpId="0" animBg="1"/>
      <p:bldP spid="2234" grpId="0" animBg="1"/>
      <p:bldP spid="2237" grpId="0" animBg="1"/>
      <p:bldP spid="2240" grpId="0" animBg="1"/>
      <p:bldP spid="2240" grpId="1" animBg="1"/>
      <p:bldP spid="2243" grpId="0" animBg="1"/>
      <p:bldP spid="2243" grpId="1" animBg="1"/>
      <p:bldP spid="2246" grpId="0" animBg="1"/>
      <p:bldP spid="2246" grpId="1" animBg="1"/>
      <p:bldP spid="2249" grpId="0" animBg="1"/>
      <p:bldP spid="2249" grpId="1" animBg="1"/>
      <p:bldP spid="2252" grpId="0" animBg="1"/>
      <p:bldP spid="2255" grpId="0" animBg="1"/>
      <p:bldP spid="2258" grpId="0" animBg="1"/>
      <p:bldP spid="2261" grpId="0" animBg="1"/>
      <p:bldP spid="2264" grpId="0" animBg="1"/>
      <p:bldP spid="2267" grpId="0" animBg="1"/>
      <p:bldP spid="2270" grpId="0" animBg="1"/>
      <p:bldP spid="2273" grpId="0" animBg="1"/>
      <p:bldP spid="2276" grpId="0" animBg="1"/>
      <p:bldP spid="2276" grpId="1" animBg="1"/>
      <p:bldP spid="2279" grpId="0" animBg="1"/>
      <p:bldP spid="2279" grpId="1" animBg="1"/>
      <p:bldP spid="2282" grpId="0" animBg="1"/>
      <p:bldP spid="2285" grpId="0" animBg="1"/>
      <p:bldP spid="2288" grpId="0" animBg="1"/>
      <p:bldP spid="2291" grpId="0" animBg="1"/>
      <p:bldP spid="2294" grpId="0" animBg="1"/>
      <p:bldP spid="2297" grpId="0" animBg="1"/>
      <p:bldP spid="2300" grpId="0" animBg="1"/>
      <p:bldP spid="2303" grpId="0" animBg="1"/>
      <p:bldP spid="2303" grpId="1" animBg="1"/>
      <p:bldP spid="2306" grpId="0" animBg="1"/>
      <p:bldP spid="2306" grpId="1" animBg="1"/>
      <p:bldP spid="2309" grpId="0" animBg="1"/>
      <p:bldP spid="2398" grpId="0" animBg="1"/>
      <p:bldP spid="2401" grpId="0" animBg="1"/>
      <p:bldP spid="2404" grpId="0" animBg="1"/>
      <p:bldP spid="2407" grpId="0" animBg="1"/>
      <p:bldP spid="2410" grpId="0" animBg="1"/>
      <p:bldP spid="2413" grpId="0" animBg="1"/>
      <p:bldP spid="2416" grpId="0" animBg="1"/>
      <p:bldP spid="2416" grpId="1" animBg="1"/>
      <p:bldP spid="2419" grpId="0" animBg="1"/>
      <p:bldP spid="2419" grpId="1" animBg="1"/>
      <p:bldP spid="2422" grpId="0" animBg="1"/>
      <p:bldP spid="2425" grpId="0" animBg="1"/>
      <p:bldP spid="2428" grpId="0" animBg="1"/>
      <p:bldP spid="2431" grpId="0" animBg="1"/>
      <p:bldP spid="2434" grpId="0" animBg="1"/>
      <p:bldP spid="2437" grpId="0" animBg="1"/>
      <p:bldP spid="2440" grpId="0" animBg="1"/>
      <p:bldP spid="2443" grpId="0" animBg="1"/>
      <p:bldP spid="2443" grpId="1" animBg="1"/>
      <p:bldP spid="2446" grpId="0" animBg="1"/>
      <p:bldP spid="2446" grpId="1" animBg="1"/>
      <p:bldP spid="244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F7903-144C-C4D8-41B9-C8FB884FF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CSF Flow with fMRI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77B59-A1CE-8DAA-FD3F-877A0C0A4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980" y="4997397"/>
            <a:ext cx="10410173" cy="1495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Inflow signals are caused by fluid moving into the field of view, resulting in brightest signal at edge slices, and decay as fluid passes into central slices.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87AB03-2E36-2DC9-65B4-9E2E77AEF7A4}"/>
              </a:ext>
            </a:extLst>
          </p:cNvPr>
          <p:cNvSpPr txBox="1"/>
          <p:nvPr/>
        </p:nvSpPr>
        <p:spPr>
          <a:xfrm>
            <a:off x="10165275" y="6492875"/>
            <a:ext cx="202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Fultz et al. 2019</a:t>
            </a:r>
          </a:p>
        </p:txBody>
      </p:sp>
      <p:pic>
        <p:nvPicPr>
          <p:cNvPr id="2058" name="Picture 10" descr="Fig. 1:">
            <a:extLst>
              <a:ext uri="{FF2B5EF4-FFF2-40B4-BE49-F238E27FC236}">
                <a16:creationId xmlns:a16="http://schemas.microsoft.com/office/drawing/2014/main" id="{A8D250C3-9500-D287-7A4E-278F8E169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-1" r="13" b="75147"/>
          <a:stretch>
            <a:fillRect/>
          </a:stretch>
        </p:blipFill>
        <p:spPr bwMode="auto">
          <a:xfrm>
            <a:off x="1086613" y="1573237"/>
            <a:ext cx="10537540" cy="300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467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257E1-1956-1F9F-F1FB-BCCDC08EB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A78FE-A4B5-2181-165B-09D8B38C6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4D8BD-6924-13AE-BDA2-95E3DC540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0F5D055-4AAB-12D7-7085-D362C0869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76"/>
          <a:stretch>
            <a:fillRect/>
          </a:stretch>
        </p:blipFill>
        <p:spPr bwMode="auto">
          <a:xfrm>
            <a:off x="1752600" y="505673"/>
            <a:ext cx="7930019" cy="318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D3AB19-C6AA-3F76-B077-368FC8DDAB6F}"/>
              </a:ext>
            </a:extLst>
          </p:cNvPr>
          <p:cNvSpPr txBox="1"/>
          <p:nvPr/>
        </p:nvSpPr>
        <p:spPr>
          <a:xfrm>
            <a:off x="10121030" y="6463679"/>
            <a:ext cx="174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Fultz et al. 2019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0AA71F1-F4AD-E51E-1CDD-5679D81DB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24"/>
          <a:stretch>
            <a:fillRect/>
          </a:stretch>
        </p:blipFill>
        <p:spPr bwMode="auto">
          <a:xfrm>
            <a:off x="1752600" y="3695178"/>
            <a:ext cx="7930019" cy="295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46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70714-DABC-043F-5FE6-A35691BE4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CSF Signal is Anticorrelated from Gray Matter Signal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33EA47-D7DE-DAAA-3FF3-4D585CD00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27" b="51049"/>
          <a:stretch>
            <a:fillRect/>
          </a:stretch>
        </p:blipFill>
        <p:spPr bwMode="auto">
          <a:xfrm>
            <a:off x="838200" y="2226540"/>
            <a:ext cx="5401366" cy="345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DAD1E33-7CD4-2ED7-2C91-B37913914C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7" b="51049"/>
          <a:stretch>
            <a:fillRect/>
          </a:stretch>
        </p:blipFill>
        <p:spPr bwMode="auto">
          <a:xfrm>
            <a:off x="6096000" y="2226540"/>
            <a:ext cx="5401366" cy="345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322632-3DE5-8D48-71D0-B74D4F495F3C}"/>
              </a:ext>
            </a:extLst>
          </p:cNvPr>
          <p:cNvSpPr txBox="1"/>
          <p:nvPr/>
        </p:nvSpPr>
        <p:spPr>
          <a:xfrm>
            <a:off x="10121030" y="6463679"/>
            <a:ext cx="174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Fultz et al. 2019</a:t>
            </a:r>
          </a:p>
        </p:txBody>
      </p:sp>
    </p:spTree>
    <p:extLst>
      <p:ext uri="{BB962C8B-B14F-4D97-AF65-F5344CB8AC3E}">
        <p14:creationId xmlns:p14="http://schemas.microsoft.com/office/powerpoint/2010/main" val="164699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descr="Blood flows out and cerebrospinal fluid flows into the sleeping brain  | Science News">
            <a:hlinkClick r:id="" action="ppaction://media"/>
            <a:extLst>
              <a:ext uri="{FF2B5EF4-FFF2-40B4-BE49-F238E27FC236}">
                <a16:creationId xmlns:a16="http://schemas.microsoft.com/office/drawing/2014/main" id="{D30D5E67-11AC-8253-78E7-9B9B6F6308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0268" y="0"/>
            <a:ext cx="11391463" cy="643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4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9367D-D4A0-ED62-B62B-BBA5888D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Spectrum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2058ED-7FE4-1CE5-6B3A-E34ADE6B68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875" b="39183"/>
          <a:stretch>
            <a:fillRect/>
          </a:stretch>
        </p:blipFill>
        <p:spPr>
          <a:xfrm>
            <a:off x="4832531" y="334459"/>
            <a:ext cx="7359469" cy="132556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5D246E0-F8E0-90A8-15A8-25E4D1124F55}"/>
              </a:ext>
            </a:extLst>
          </p:cNvPr>
          <p:cNvGrpSpPr/>
          <p:nvPr/>
        </p:nvGrpSpPr>
        <p:grpSpPr>
          <a:xfrm>
            <a:off x="5915438" y="1958206"/>
            <a:ext cx="4885083" cy="4534669"/>
            <a:chOff x="1775403" y="2749877"/>
            <a:chExt cx="3163692" cy="29367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88B50DD-97B7-C983-A4C1-990EB2937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0897" t="59836" r="34767" b="1799"/>
            <a:stretch>
              <a:fillRect/>
            </a:stretch>
          </p:blipFill>
          <p:spPr>
            <a:xfrm>
              <a:off x="1976731" y="3121974"/>
              <a:ext cx="2668687" cy="256465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14FA59-A0DC-874D-FE8C-20EFD991CDEC}"/>
                </a:ext>
              </a:extLst>
            </p:cNvPr>
            <p:cNvSpPr/>
            <p:nvPr/>
          </p:nvSpPr>
          <p:spPr>
            <a:xfrm>
              <a:off x="4431836" y="3121974"/>
              <a:ext cx="507259" cy="1830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3A8BAB5-C681-AA76-1ADC-4EDDD0B20EAF}"/>
                </a:ext>
              </a:extLst>
            </p:cNvPr>
            <p:cNvSpPr/>
            <p:nvPr/>
          </p:nvSpPr>
          <p:spPr>
            <a:xfrm rot="5400000">
              <a:off x="3318481" y="2393183"/>
              <a:ext cx="462984" cy="1176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00C401-A1C7-F2B1-C4D5-4BD92D7BF619}"/>
                </a:ext>
              </a:extLst>
            </p:cNvPr>
            <p:cNvSpPr/>
            <p:nvPr/>
          </p:nvSpPr>
          <p:spPr>
            <a:xfrm rot="5400000">
              <a:off x="1710216" y="3200717"/>
              <a:ext cx="462984" cy="332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CC8D549-9480-A9CC-E06D-AAB0958CCE01}"/>
              </a:ext>
            </a:extLst>
          </p:cNvPr>
          <p:cNvSpPr txBox="1"/>
          <p:nvPr/>
        </p:nvSpPr>
        <p:spPr>
          <a:xfrm>
            <a:off x="955813" y="1650060"/>
            <a:ext cx="3759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“power” (strength/intensity) does the signal show at various frequencies?</a:t>
            </a:r>
          </a:p>
        </p:txBody>
      </p:sp>
      <p:pic>
        <p:nvPicPr>
          <p:cNvPr id="31746" name="Picture 2" descr="The faster-than-fast Fourier transform | MIT News | Massachusetts Institute  of Technology">
            <a:extLst>
              <a:ext uri="{FF2B5EF4-FFF2-40B4-BE49-F238E27FC236}">
                <a16:creationId xmlns:a16="http://schemas.microsoft.com/office/drawing/2014/main" id="{1FA3C297-91AD-388B-71BF-FB598720F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907" y="2780212"/>
            <a:ext cx="2080591" cy="36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3AE69D-CEF4-BA70-57C6-1098EEB72FC5}"/>
              </a:ext>
            </a:extLst>
          </p:cNvPr>
          <p:cNvSpPr txBox="1"/>
          <p:nvPr/>
        </p:nvSpPr>
        <p:spPr>
          <a:xfrm>
            <a:off x="3987415" y="3774155"/>
            <a:ext cx="16189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of CSF flow at low frequencies is higher during sleep.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C120FF-A505-88C2-7B0E-B98AB36811EC}"/>
              </a:ext>
            </a:extLst>
          </p:cNvPr>
          <p:cNvSpPr txBox="1"/>
          <p:nvPr/>
        </p:nvSpPr>
        <p:spPr>
          <a:xfrm>
            <a:off x="10121030" y="6463679"/>
            <a:ext cx="174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Fultz et al. 2019</a:t>
            </a:r>
          </a:p>
        </p:txBody>
      </p:sp>
    </p:spTree>
    <p:extLst>
      <p:ext uri="{BB962C8B-B14F-4D97-AF65-F5344CB8AC3E}">
        <p14:creationId xmlns:p14="http://schemas.microsoft.com/office/powerpoint/2010/main" val="221093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2D455-95F1-5582-A4D1-CA3F68D42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Young Adults show greater sleep-induced CSF power increases.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DA1E2-B0D2-CFE3-665F-F634C96C2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DF478-A96B-1A95-98EF-5CA75A0F12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0290"/>
          <a:stretch>
            <a:fillRect/>
          </a:stretch>
        </p:blipFill>
        <p:spPr>
          <a:xfrm>
            <a:off x="294652" y="1825625"/>
            <a:ext cx="5372805" cy="39788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1D7588-BC96-5978-7BEE-3E15C0D447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420" r="41326"/>
          <a:stretch>
            <a:fillRect/>
          </a:stretch>
        </p:blipFill>
        <p:spPr>
          <a:xfrm>
            <a:off x="5480379" y="2252523"/>
            <a:ext cx="3862404" cy="3313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5F3AAC-D559-1D04-6D2C-4DF2FEED93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674" t="59420"/>
          <a:stretch>
            <a:fillRect/>
          </a:stretch>
        </p:blipFill>
        <p:spPr>
          <a:xfrm>
            <a:off x="9342783" y="2252522"/>
            <a:ext cx="2720422" cy="33130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3E691B-A474-779E-6787-9BE5AA151465}"/>
              </a:ext>
            </a:extLst>
          </p:cNvPr>
          <p:cNvSpPr txBox="1"/>
          <p:nvPr/>
        </p:nvSpPr>
        <p:spPr>
          <a:xfrm>
            <a:off x="9358362" y="6419194"/>
            <a:ext cx="2704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Bailes et al. 2025 </a:t>
            </a:r>
            <a:r>
              <a:rPr lang="en-US" i="1" dirty="0"/>
              <a:t>preprint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9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53590-76EC-39EF-D815-460D60A5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Older adults with higher CSF Power during sleep show greater frontal gray matter volume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946D58-DBA0-CDA0-437A-F7EAA46D7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23079"/>
            <a:ext cx="7772400" cy="4561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D36F76-EDF8-E7A3-5E05-4A489423564E}"/>
              </a:ext>
            </a:extLst>
          </p:cNvPr>
          <p:cNvSpPr txBox="1"/>
          <p:nvPr/>
        </p:nvSpPr>
        <p:spPr>
          <a:xfrm>
            <a:off x="9358362" y="6419194"/>
            <a:ext cx="2704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Bailes et al. 2025 </a:t>
            </a:r>
            <a:r>
              <a:rPr lang="en-US" i="1" dirty="0"/>
              <a:t>preprint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36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4B606-81EA-3C74-ED6E-73A34741F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8B4157-62D5-E029-4171-462C356FBF7F}"/>
              </a:ext>
            </a:extLst>
          </p:cNvPr>
          <p:cNvSpPr/>
          <p:nvPr/>
        </p:nvSpPr>
        <p:spPr>
          <a:xfrm>
            <a:off x="5074428" y="0"/>
            <a:ext cx="2890487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B7E29F-9823-705B-7E8B-5816FE178342}"/>
              </a:ext>
            </a:extLst>
          </p:cNvPr>
          <p:cNvSpPr/>
          <p:nvPr/>
        </p:nvSpPr>
        <p:spPr>
          <a:xfrm>
            <a:off x="3635829" y="0"/>
            <a:ext cx="1438599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10" name="Rectangle 2309">
            <a:extLst>
              <a:ext uri="{FF2B5EF4-FFF2-40B4-BE49-F238E27FC236}">
                <a16:creationId xmlns:a16="http://schemas.microsoft.com/office/drawing/2014/main" id="{4261C585-B2E4-6BC6-A4E9-4FB5A7754CAF}"/>
              </a:ext>
            </a:extLst>
          </p:cNvPr>
          <p:cNvSpPr/>
          <p:nvPr/>
        </p:nvSpPr>
        <p:spPr>
          <a:xfrm>
            <a:off x="7933453" y="0"/>
            <a:ext cx="1438599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72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EBCE8-B0AA-D13E-C961-7B06B5E51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1763CB-7F89-21E8-C8CD-87860C743775}"/>
              </a:ext>
            </a:extLst>
          </p:cNvPr>
          <p:cNvSpPr/>
          <p:nvPr/>
        </p:nvSpPr>
        <p:spPr>
          <a:xfrm>
            <a:off x="5074428" y="0"/>
            <a:ext cx="2890487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A03D86-BC55-5EB6-126B-AF43231E3CE9}"/>
              </a:ext>
            </a:extLst>
          </p:cNvPr>
          <p:cNvSpPr/>
          <p:nvPr/>
        </p:nvSpPr>
        <p:spPr>
          <a:xfrm>
            <a:off x="3635829" y="0"/>
            <a:ext cx="1438599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92" name="Group 2091">
            <a:extLst>
              <a:ext uri="{FF2B5EF4-FFF2-40B4-BE49-F238E27FC236}">
                <a16:creationId xmlns:a16="http://schemas.microsoft.com/office/drawing/2014/main" id="{4759E71A-29C5-A624-882A-5F92DE78E649}"/>
              </a:ext>
            </a:extLst>
          </p:cNvPr>
          <p:cNvGrpSpPr/>
          <p:nvPr/>
        </p:nvGrpSpPr>
        <p:grpSpPr>
          <a:xfrm>
            <a:off x="4237163" y="8975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089" name="Straight Arrow Connector 2088">
              <a:extLst>
                <a:ext uri="{FF2B5EF4-FFF2-40B4-BE49-F238E27FC236}">
                  <a16:creationId xmlns:a16="http://schemas.microsoft.com/office/drawing/2014/main" id="{3B52260A-76FB-B669-C3D4-54694D8C32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7570532-8D42-6981-0334-70EFFDEC315F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3" name="Group 2092">
            <a:extLst>
              <a:ext uri="{FF2B5EF4-FFF2-40B4-BE49-F238E27FC236}">
                <a16:creationId xmlns:a16="http://schemas.microsoft.com/office/drawing/2014/main" id="{813703A0-F503-2659-411A-A44E9D8FADA7}"/>
              </a:ext>
            </a:extLst>
          </p:cNvPr>
          <p:cNvGrpSpPr/>
          <p:nvPr/>
        </p:nvGrpSpPr>
        <p:grpSpPr>
          <a:xfrm rot="5400000">
            <a:off x="4681438" y="8975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094" name="Straight Arrow Connector 2093">
              <a:extLst>
                <a:ext uri="{FF2B5EF4-FFF2-40B4-BE49-F238E27FC236}">
                  <a16:creationId xmlns:a16="http://schemas.microsoft.com/office/drawing/2014/main" id="{05404E64-75D9-763D-05DD-D6F8034B52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95" name="Oval 2094">
              <a:extLst>
                <a:ext uri="{FF2B5EF4-FFF2-40B4-BE49-F238E27FC236}">
                  <a16:creationId xmlns:a16="http://schemas.microsoft.com/office/drawing/2014/main" id="{7693B364-D65A-8505-FBE7-321D5AC4A6F1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6" name="Group 2095">
            <a:extLst>
              <a:ext uri="{FF2B5EF4-FFF2-40B4-BE49-F238E27FC236}">
                <a16:creationId xmlns:a16="http://schemas.microsoft.com/office/drawing/2014/main" id="{BD002F89-6CC3-0F9E-5925-BBD350304266}"/>
              </a:ext>
            </a:extLst>
          </p:cNvPr>
          <p:cNvGrpSpPr/>
          <p:nvPr/>
        </p:nvGrpSpPr>
        <p:grpSpPr>
          <a:xfrm rot="9000000">
            <a:off x="4237163" y="832658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097" name="Straight Arrow Connector 2096">
              <a:extLst>
                <a:ext uri="{FF2B5EF4-FFF2-40B4-BE49-F238E27FC236}">
                  <a16:creationId xmlns:a16="http://schemas.microsoft.com/office/drawing/2014/main" id="{571FD80A-8830-F9A7-C64F-280D1B0ED6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98" name="Oval 2097">
              <a:extLst>
                <a:ext uri="{FF2B5EF4-FFF2-40B4-BE49-F238E27FC236}">
                  <a16:creationId xmlns:a16="http://schemas.microsoft.com/office/drawing/2014/main" id="{46F57EF1-B675-BB77-5B3A-5D8FDAA31EBF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9" name="Group 2098">
            <a:extLst>
              <a:ext uri="{FF2B5EF4-FFF2-40B4-BE49-F238E27FC236}">
                <a16:creationId xmlns:a16="http://schemas.microsoft.com/office/drawing/2014/main" id="{8FBD8E85-903B-817F-30FF-3971F7429C15}"/>
              </a:ext>
            </a:extLst>
          </p:cNvPr>
          <p:cNvGrpSpPr/>
          <p:nvPr/>
        </p:nvGrpSpPr>
        <p:grpSpPr>
          <a:xfrm>
            <a:off x="4683991" y="836588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00" name="Straight Arrow Connector 2099">
              <a:extLst>
                <a:ext uri="{FF2B5EF4-FFF2-40B4-BE49-F238E27FC236}">
                  <a16:creationId xmlns:a16="http://schemas.microsoft.com/office/drawing/2014/main" id="{40E9CBF5-6160-22A2-F199-E882483265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01" name="Oval 2100">
              <a:extLst>
                <a:ext uri="{FF2B5EF4-FFF2-40B4-BE49-F238E27FC236}">
                  <a16:creationId xmlns:a16="http://schemas.microsoft.com/office/drawing/2014/main" id="{44DE5DE4-FDB7-9135-50E9-C21AEFEC6642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2" name="Group 2101">
            <a:extLst>
              <a:ext uri="{FF2B5EF4-FFF2-40B4-BE49-F238E27FC236}">
                <a16:creationId xmlns:a16="http://schemas.microsoft.com/office/drawing/2014/main" id="{C9E77234-BFE5-5A31-EC32-E1DC7EC28720}"/>
              </a:ext>
            </a:extLst>
          </p:cNvPr>
          <p:cNvGrpSpPr/>
          <p:nvPr/>
        </p:nvGrpSpPr>
        <p:grpSpPr>
          <a:xfrm rot="10800000">
            <a:off x="4237163" y="1575559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03" name="Straight Arrow Connector 2102">
              <a:extLst>
                <a:ext uri="{FF2B5EF4-FFF2-40B4-BE49-F238E27FC236}">
                  <a16:creationId xmlns:a16="http://schemas.microsoft.com/office/drawing/2014/main" id="{06711CB1-3EF0-B72D-40B6-16CDF1D73A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04" name="Oval 2103">
              <a:extLst>
                <a:ext uri="{FF2B5EF4-FFF2-40B4-BE49-F238E27FC236}">
                  <a16:creationId xmlns:a16="http://schemas.microsoft.com/office/drawing/2014/main" id="{68F76420-3257-C3E6-0E46-D0EFCD3E89C3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5" name="Group 2104">
            <a:extLst>
              <a:ext uri="{FF2B5EF4-FFF2-40B4-BE49-F238E27FC236}">
                <a16:creationId xmlns:a16="http://schemas.microsoft.com/office/drawing/2014/main" id="{00778BE3-A888-3904-6420-2A98332B2332}"/>
              </a:ext>
            </a:extLst>
          </p:cNvPr>
          <p:cNvGrpSpPr/>
          <p:nvPr/>
        </p:nvGrpSpPr>
        <p:grpSpPr>
          <a:xfrm rot="10800000">
            <a:off x="4681438" y="1575559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06" name="Straight Arrow Connector 2105">
              <a:extLst>
                <a:ext uri="{FF2B5EF4-FFF2-40B4-BE49-F238E27FC236}">
                  <a16:creationId xmlns:a16="http://schemas.microsoft.com/office/drawing/2014/main" id="{41DE3EC2-9733-3509-CF76-8DE2C1A822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07" name="Oval 2106">
              <a:extLst>
                <a:ext uri="{FF2B5EF4-FFF2-40B4-BE49-F238E27FC236}">
                  <a16:creationId xmlns:a16="http://schemas.microsoft.com/office/drawing/2014/main" id="{3407E544-9D38-58B2-10DC-C1273AF9AAD7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8" name="Group 2107">
            <a:extLst>
              <a:ext uri="{FF2B5EF4-FFF2-40B4-BE49-F238E27FC236}">
                <a16:creationId xmlns:a16="http://schemas.microsoft.com/office/drawing/2014/main" id="{18A88EB4-7C67-4C24-86A7-5CBDC84B0269}"/>
              </a:ext>
            </a:extLst>
          </p:cNvPr>
          <p:cNvGrpSpPr/>
          <p:nvPr/>
        </p:nvGrpSpPr>
        <p:grpSpPr>
          <a:xfrm rot="2700000">
            <a:off x="4237163" y="231846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09" name="Straight Arrow Connector 2108">
              <a:extLst>
                <a:ext uri="{FF2B5EF4-FFF2-40B4-BE49-F238E27FC236}">
                  <a16:creationId xmlns:a16="http://schemas.microsoft.com/office/drawing/2014/main" id="{BDB279EF-ECBD-39A0-3713-C3BE1CBAF5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0" name="Oval 2109">
              <a:extLst>
                <a:ext uri="{FF2B5EF4-FFF2-40B4-BE49-F238E27FC236}">
                  <a16:creationId xmlns:a16="http://schemas.microsoft.com/office/drawing/2014/main" id="{CF5E277D-D77F-C8CC-F61E-592622D10FA6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1" name="Group 2110">
            <a:extLst>
              <a:ext uri="{FF2B5EF4-FFF2-40B4-BE49-F238E27FC236}">
                <a16:creationId xmlns:a16="http://schemas.microsoft.com/office/drawing/2014/main" id="{8F4F4B3E-24F5-82DA-51F4-C50B016D0B01}"/>
              </a:ext>
            </a:extLst>
          </p:cNvPr>
          <p:cNvGrpSpPr/>
          <p:nvPr/>
        </p:nvGrpSpPr>
        <p:grpSpPr>
          <a:xfrm rot="9000000">
            <a:off x="4683991" y="232239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12" name="Straight Arrow Connector 2111">
              <a:extLst>
                <a:ext uri="{FF2B5EF4-FFF2-40B4-BE49-F238E27FC236}">
                  <a16:creationId xmlns:a16="http://schemas.microsoft.com/office/drawing/2014/main" id="{7D954C76-0F7E-A6C2-54A3-506A837BDA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3" name="Oval 2112">
              <a:extLst>
                <a:ext uri="{FF2B5EF4-FFF2-40B4-BE49-F238E27FC236}">
                  <a16:creationId xmlns:a16="http://schemas.microsoft.com/office/drawing/2014/main" id="{23BBA075-A7C6-8B73-42BD-0339C3D5515F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4" name="Group 2113">
            <a:extLst>
              <a:ext uri="{FF2B5EF4-FFF2-40B4-BE49-F238E27FC236}">
                <a16:creationId xmlns:a16="http://schemas.microsoft.com/office/drawing/2014/main" id="{BAC5F9E4-2C1F-CCD2-C088-2BB3E3B7D18C}"/>
              </a:ext>
            </a:extLst>
          </p:cNvPr>
          <p:cNvGrpSpPr/>
          <p:nvPr/>
        </p:nvGrpSpPr>
        <p:grpSpPr>
          <a:xfrm rot="900000">
            <a:off x="4238986" y="309962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15" name="Straight Arrow Connector 2114">
              <a:extLst>
                <a:ext uri="{FF2B5EF4-FFF2-40B4-BE49-F238E27FC236}">
                  <a16:creationId xmlns:a16="http://schemas.microsoft.com/office/drawing/2014/main" id="{137F768B-BFE2-EB01-8478-FF075C547C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6" name="Oval 2115">
              <a:extLst>
                <a:ext uri="{FF2B5EF4-FFF2-40B4-BE49-F238E27FC236}">
                  <a16:creationId xmlns:a16="http://schemas.microsoft.com/office/drawing/2014/main" id="{D93622AA-4E3B-CFCF-F30C-40267A1D3193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7" name="Group 2116">
            <a:extLst>
              <a:ext uri="{FF2B5EF4-FFF2-40B4-BE49-F238E27FC236}">
                <a16:creationId xmlns:a16="http://schemas.microsoft.com/office/drawing/2014/main" id="{8EE16855-CA25-EFCD-7CFA-4C2E3BC7C2D4}"/>
              </a:ext>
            </a:extLst>
          </p:cNvPr>
          <p:cNvGrpSpPr/>
          <p:nvPr/>
        </p:nvGrpSpPr>
        <p:grpSpPr>
          <a:xfrm rot="6300000">
            <a:off x="4683261" y="309962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18" name="Straight Arrow Connector 2117">
              <a:extLst>
                <a:ext uri="{FF2B5EF4-FFF2-40B4-BE49-F238E27FC236}">
                  <a16:creationId xmlns:a16="http://schemas.microsoft.com/office/drawing/2014/main" id="{BFFA1F27-B561-511E-E5C7-5F02859CD1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9" name="Oval 2118">
              <a:extLst>
                <a:ext uri="{FF2B5EF4-FFF2-40B4-BE49-F238E27FC236}">
                  <a16:creationId xmlns:a16="http://schemas.microsoft.com/office/drawing/2014/main" id="{775D0614-4BD8-4B32-C664-F147545944DF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0" name="Group 2119">
            <a:extLst>
              <a:ext uri="{FF2B5EF4-FFF2-40B4-BE49-F238E27FC236}">
                <a16:creationId xmlns:a16="http://schemas.microsoft.com/office/drawing/2014/main" id="{E783B0AB-0DB6-3C77-6E8E-2FF06C4B6B71}"/>
              </a:ext>
            </a:extLst>
          </p:cNvPr>
          <p:cNvGrpSpPr/>
          <p:nvPr/>
        </p:nvGrpSpPr>
        <p:grpSpPr>
          <a:xfrm rot="5400000">
            <a:off x="4238986" y="384252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21" name="Straight Arrow Connector 2120">
              <a:extLst>
                <a:ext uri="{FF2B5EF4-FFF2-40B4-BE49-F238E27FC236}">
                  <a16:creationId xmlns:a16="http://schemas.microsoft.com/office/drawing/2014/main" id="{7A1E2F56-F860-5448-8C79-14B9A6B894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22" name="Oval 2121">
              <a:extLst>
                <a:ext uri="{FF2B5EF4-FFF2-40B4-BE49-F238E27FC236}">
                  <a16:creationId xmlns:a16="http://schemas.microsoft.com/office/drawing/2014/main" id="{CE0C6CB8-E85A-9050-B85F-39DB1C1E0A67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3" name="Group 2122">
            <a:extLst>
              <a:ext uri="{FF2B5EF4-FFF2-40B4-BE49-F238E27FC236}">
                <a16:creationId xmlns:a16="http://schemas.microsoft.com/office/drawing/2014/main" id="{04E773C1-DD37-AF52-C3AB-E510195B034F}"/>
              </a:ext>
            </a:extLst>
          </p:cNvPr>
          <p:cNvGrpSpPr/>
          <p:nvPr/>
        </p:nvGrpSpPr>
        <p:grpSpPr>
          <a:xfrm rot="19800000">
            <a:off x="4685814" y="384645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24" name="Straight Arrow Connector 2123">
              <a:extLst>
                <a:ext uri="{FF2B5EF4-FFF2-40B4-BE49-F238E27FC236}">
                  <a16:creationId xmlns:a16="http://schemas.microsoft.com/office/drawing/2014/main" id="{7D6E744B-1101-EF75-874F-8D2E464D88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25" name="Oval 2124">
              <a:extLst>
                <a:ext uri="{FF2B5EF4-FFF2-40B4-BE49-F238E27FC236}">
                  <a16:creationId xmlns:a16="http://schemas.microsoft.com/office/drawing/2014/main" id="{87829949-8EA9-F60A-23CC-602A9298FB38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6" name="Group 2125">
            <a:extLst>
              <a:ext uri="{FF2B5EF4-FFF2-40B4-BE49-F238E27FC236}">
                <a16:creationId xmlns:a16="http://schemas.microsoft.com/office/drawing/2014/main" id="{81F70756-A307-58A5-1483-7D3728973DD2}"/>
              </a:ext>
            </a:extLst>
          </p:cNvPr>
          <p:cNvGrpSpPr/>
          <p:nvPr/>
        </p:nvGrpSpPr>
        <p:grpSpPr>
          <a:xfrm rot="2700000">
            <a:off x="4238986" y="458935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27" name="Straight Arrow Connector 2126">
              <a:extLst>
                <a:ext uri="{FF2B5EF4-FFF2-40B4-BE49-F238E27FC236}">
                  <a16:creationId xmlns:a16="http://schemas.microsoft.com/office/drawing/2014/main" id="{C9719BB2-CE9A-E8C5-FBDF-0EFB269FCB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28" name="Oval 2127">
              <a:extLst>
                <a:ext uri="{FF2B5EF4-FFF2-40B4-BE49-F238E27FC236}">
                  <a16:creationId xmlns:a16="http://schemas.microsoft.com/office/drawing/2014/main" id="{D486EDD9-B44B-29D3-B3E7-FE7858B6E190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9" name="Group 2128">
            <a:extLst>
              <a:ext uri="{FF2B5EF4-FFF2-40B4-BE49-F238E27FC236}">
                <a16:creationId xmlns:a16="http://schemas.microsoft.com/office/drawing/2014/main" id="{899180B9-A3E5-005A-AE4C-E1E785EE5358}"/>
              </a:ext>
            </a:extLst>
          </p:cNvPr>
          <p:cNvGrpSpPr/>
          <p:nvPr/>
        </p:nvGrpSpPr>
        <p:grpSpPr>
          <a:xfrm rot="10800000">
            <a:off x="4683261" y="458935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30" name="Straight Arrow Connector 2129">
              <a:extLst>
                <a:ext uri="{FF2B5EF4-FFF2-40B4-BE49-F238E27FC236}">
                  <a16:creationId xmlns:a16="http://schemas.microsoft.com/office/drawing/2014/main" id="{B5D6A971-A2CE-51A5-6DCA-4B8CD054E0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31" name="Oval 2130">
              <a:extLst>
                <a:ext uri="{FF2B5EF4-FFF2-40B4-BE49-F238E27FC236}">
                  <a16:creationId xmlns:a16="http://schemas.microsoft.com/office/drawing/2014/main" id="{32EB637F-7451-5DA3-02D7-36572924E1B8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2" name="Group 2131">
            <a:extLst>
              <a:ext uri="{FF2B5EF4-FFF2-40B4-BE49-F238E27FC236}">
                <a16:creationId xmlns:a16="http://schemas.microsoft.com/office/drawing/2014/main" id="{BA36BAE2-54D5-A960-3718-52248928B448}"/>
              </a:ext>
            </a:extLst>
          </p:cNvPr>
          <p:cNvGrpSpPr/>
          <p:nvPr/>
        </p:nvGrpSpPr>
        <p:grpSpPr>
          <a:xfrm rot="13500000">
            <a:off x="4238986" y="5332255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33" name="Straight Arrow Connector 2132">
              <a:extLst>
                <a:ext uri="{FF2B5EF4-FFF2-40B4-BE49-F238E27FC236}">
                  <a16:creationId xmlns:a16="http://schemas.microsoft.com/office/drawing/2014/main" id="{29AECFEA-E45C-B5F5-2D4D-FB1DA1A22B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34" name="Oval 2133">
              <a:extLst>
                <a:ext uri="{FF2B5EF4-FFF2-40B4-BE49-F238E27FC236}">
                  <a16:creationId xmlns:a16="http://schemas.microsoft.com/office/drawing/2014/main" id="{9C7B12F3-A2D2-98A3-E3AA-2EF62A1A5BF3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5" name="Group 2134">
            <a:extLst>
              <a:ext uri="{FF2B5EF4-FFF2-40B4-BE49-F238E27FC236}">
                <a16:creationId xmlns:a16="http://schemas.microsoft.com/office/drawing/2014/main" id="{AF9A1999-E443-0CF1-5D5A-E2D0761B9D92}"/>
              </a:ext>
            </a:extLst>
          </p:cNvPr>
          <p:cNvGrpSpPr/>
          <p:nvPr/>
        </p:nvGrpSpPr>
        <p:grpSpPr>
          <a:xfrm rot="10800000">
            <a:off x="4685814" y="5336185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36" name="Straight Arrow Connector 2135">
              <a:extLst>
                <a:ext uri="{FF2B5EF4-FFF2-40B4-BE49-F238E27FC236}">
                  <a16:creationId xmlns:a16="http://schemas.microsoft.com/office/drawing/2014/main" id="{78E21F15-33CB-7612-6077-77C5731ED7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37" name="Oval 2136">
              <a:extLst>
                <a:ext uri="{FF2B5EF4-FFF2-40B4-BE49-F238E27FC236}">
                  <a16:creationId xmlns:a16="http://schemas.microsoft.com/office/drawing/2014/main" id="{A03B14A1-A363-7E6E-4367-DE88731E509D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8" name="Group 2137">
            <a:extLst>
              <a:ext uri="{FF2B5EF4-FFF2-40B4-BE49-F238E27FC236}">
                <a16:creationId xmlns:a16="http://schemas.microsoft.com/office/drawing/2014/main" id="{025EB48D-1129-6A85-B18B-35A3519E6BCF}"/>
              </a:ext>
            </a:extLst>
          </p:cNvPr>
          <p:cNvGrpSpPr/>
          <p:nvPr/>
        </p:nvGrpSpPr>
        <p:grpSpPr>
          <a:xfrm rot="10800000">
            <a:off x="4238986" y="613130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39" name="Straight Arrow Connector 2138">
              <a:extLst>
                <a:ext uri="{FF2B5EF4-FFF2-40B4-BE49-F238E27FC236}">
                  <a16:creationId xmlns:a16="http://schemas.microsoft.com/office/drawing/2014/main" id="{092CB812-B89C-2ECD-D3CA-4BD132C143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40" name="Oval 2139">
              <a:extLst>
                <a:ext uri="{FF2B5EF4-FFF2-40B4-BE49-F238E27FC236}">
                  <a16:creationId xmlns:a16="http://schemas.microsoft.com/office/drawing/2014/main" id="{5ABA4DE4-7392-CA74-7E7C-8B7158B98023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1" name="Group 2140">
            <a:extLst>
              <a:ext uri="{FF2B5EF4-FFF2-40B4-BE49-F238E27FC236}">
                <a16:creationId xmlns:a16="http://schemas.microsoft.com/office/drawing/2014/main" id="{56B8FD4B-15A3-A311-87E8-C75DAEE55FDE}"/>
              </a:ext>
            </a:extLst>
          </p:cNvPr>
          <p:cNvGrpSpPr/>
          <p:nvPr/>
        </p:nvGrpSpPr>
        <p:grpSpPr>
          <a:xfrm rot="13500000">
            <a:off x="4685814" y="613523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42" name="Straight Arrow Connector 2141">
              <a:extLst>
                <a:ext uri="{FF2B5EF4-FFF2-40B4-BE49-F238E27FC236}">
                  <a16:creationId xmlns:a16="http://schemas.microsoft.com/office/drawing/2014/main" id="{A3EA95D5-3DCC-E023-5F93-0F0532E82A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43" name="Oval 2142">
              <a:extLst>
                <a:ext uri="{FF2B5EF4-FFF2-40B4-BE49-F238E27FC236}">
                  <a16:creationId xmlns:a16="http://schemas.microsoft.com/office/drawing/2014/main" id="{E7BE683E-8D44-7F79-A829-BA4B487A91C8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5" name="Group 2174">
            <a:extLst>
              <a:ext uri="{FF2B5EF4-FFF2-40B4-BE49-F238E27FC236}">
                <a16:creationId xmlns:a16="http://schemas.microsoft.com/office/drawing/2014/main" id="{49044F00-9747-D53D-6F12-F2BAB422BE0A}"/>
              </a:ext>
            </a:extLst>
          </p:cNvPr>
          <p:cNvGrpSpPr/>
          <p:nvPr/>
        </p:nvGrpSpPr>
        <p:grpSpPr>
          <a:xfrm rot="9000000">
            <a:off x="3745773" y="8975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76" name="Straight Arrow Connector 2175">
              <a:extLst>
                <a:ext uri="{FF2B5EF4-FFF2-40B4-BE49-F238E27FC236}">
                  <a16:creationId xmlns:a16="http://schemas.microsoft.com/office/drawing/2014/main" id="{8090BCB0-7F6F-3829-ACEB-8AC7C8372F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77" name="Oval 2176">
              <a:extLst>
                <a:ext uri="{FF2B5EF4-FFF2-40B4-BE49-F238E27FC236}">
                  <a16:creationId xmlns:a16="http://schemas.microsoft.com/office/drawing/2014/main" id="{D7099979-2DBF-ADE4-81FD-6395C4CE7E38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8" name="Group 2177">
            <a:extLst>
              <a:ext uri="{FF2B5EF4-FFF2-40B4-BE49-F238E27FC236}">
                <a16:creationId xmlns:a16="http://schemas.microsoft.com/office/drawing/2014/main" id="{F1487291-7E08-BC81-2CD7-DE929673AB09}"/>
              </a:ext>
            </a:extLst>
          </p:cNvPr>
          <p:cNvGrpSpPr/>
          <p:nvPr/>
        </p:nvGrpSpPr>
        <p:grpSpPr>
          <a:xfrm>
            <a:off x="3745773" y="832658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79" name="Straight Arrow Connector 2178">
              <a:extLst>
                <a:ext uri="{FF2B5EF4-FFF2-40B4-BE49-F238E27FC236}">
                  <a16:creationId xmlns:a16="http://schemas.microsoft.com/office/drawing/2014/main" id="{4B84A88C-1DAA-547F-5B2D-A94632C99B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80" name="Oval 2179">
              <a:extLst>
                <a:ext uri="{FF2B5EF4-FFF2-40B4-BE49-F238E27FC236}">
                  <a16:creationId xmlns:a16="http://schemas.microsoft.com/office/drawing/2014/main" id="{D2DFFE9C-1E40-9D9D-8154-535BFE45F010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1" name="Group 2180">
            <a:extLst>
              <a:ext uri="{FF2B5EF4-FFF2-40B4-BE49-F238E27FC236}">
                <a16:creationId xmlns:a16="http://schemas.microsoft.com/office/drawing/2014/main" id="{A08F0B1A-4844-2273-10BA-33C8A6387BCC}"/>
              </a:ext>
            </a:extLst>
          </p:cNvPr>
          <p:cNvGrpSpPr/>
          <p:nvPr/>
        </p:nvGrpSpPr>
        <p:grpSpPr>
          <a:xfrm rot="1800000">
            <a:off x="3745773" y="1575559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82" name="Straight Arrow Connector 2181">
              <a:extLst>
                <a:ext uri="{FF2B5EF4-FFF2-40B4-BE49-F238E27FC236}">
                  <a16:creationId xmlns:a16="http://schemas.microsoft.com/office/drawing/2014/main" id="{3ABD2A9B-DEA6-8BF9-9547-7881F5E8D6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83" name="Oval 2182">
              <a:extLst>
                <a:ext uri="{FF2B5EF4-FFF2-40B4-BE49-F238E27FC236}">
                  <a16:creationId xmlns:a16="http://schemas.microsoft.com/office/drawing/2014/main" id="{4172ABA4-356A-390F-A88D-7C6D8EE73C30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4" name="Group 2183">
            <a:extLst>
              <a:ext uri="{FF2B5EF4-FFF2-40B4-BE49-F238E27FC236}">
                <a16:creationId xmlns:a16="http://schemas.microsoft.com/office/drawing/2014/main" id="{7C50B43D-1E76-AFD9-A8B8-ED4B18232652}"/>
              </a:ext>
            </a:extLst>
          </p:cNvPr>
          <p:cNvGrpSpPr/>
          <p:nvPr/>
        </p:nvGrpSpPr>
        <p:grpSpPr>
          <a:xfrm rot="5400000">
            <a:off x="3745773" y="231846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85" name="Straight Arrow Connector 2184">
              <a:extLst>
                <a:ext uri="{FF2B5EF4-FFF2-40B4-BE49-F238E27FC236}">
                  <a16:creationId xmlns:a16="http://schemas.microsoft.com/office/drawing/2014/main" id="{4A171F58-EDD2-7468-D72E-988C825384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86" name="Oval 2185">
              <a:extLst>
                <a:ext uri="{FF2B5EF4-FFF2-40B4-BE49-F238E27FC236}">
                  <a16:creationId xmlns:a16="http://schemas.microsoft.com/office/drawing/2014/main" id="{FCEFFBCA-4ED4-2403-8806-EADF19D51AB6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7" name="Group 2186">
            <a:extLst>
              <a:ext uri="{FF2B5EF4-FFF2-40B4-BE49-F238E27FC236}">
                <a16:creationId xmlns:a16="http://schemas.microsoft.com/office/drawing/2014/main" id="{612258DD-61E8-0C69-431B-CE19946C4825}"/>
              </a:ext>
            </a:extLst>
          </p:cNvPr>
          <p:cNvGrpSpPr/>
          <p:nvPr/>
        </p:nvGrpSpPr>
        <p:grpSpPr>
          <a:xfrm rot="1800000">
            <a:off x="3747596" y="309962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88" name="Straight Arrow Connector 2187">
              <a:extLst>
                <a:ext uri="{FF2B5EF4-FFF2-40B4-BE49-F238E27FC236}">
                  <a16:creationId xmlns:a16="http://schemas.microsoft.com/office/drawing/2014/main" id="{37A0BD62-CA56-3A56-6569-D1A0E22816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89" name="Oval 2188">
              <a:extLst>
                <a:ext uri="{FF2B5EF4-FFF2-40B4-BE49-F238E27FC236}">
                  <a16:creationId xmlns:a16="http://schemas.microsoft.com/office/drawing/2014/main" id="{9751A853-46C3-F3AF-6979-EF1E17D991EF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0" name="Group 2189">
            <a:extLst>
              <a:ext uri="{FF2B5EF4-FFF2-40B4-BE49-F238E27FC236}">
                <a16:creationId xmlns:a16="http://schemas.microsoft.com/office/drawing/2014/main" id="{0D305F29-B84B-524A-4FEE-422E8D134A22}"/>
              </a:ext>
            </a:extLst>
          </p:cNvPr>
          <p:cNvGrpSpPr/>
          <p:nvPr/>
        </p:nvGrpSpPr>
        <p:grpSpPr>
          <a:xfrm>
            <a:off x="3747596" y="384252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91" name="Straight Arrow Connector 2190">
              <a:extLst>
                <a:ext uri="{FF2B5EF4-FFF2-40B4-BE49-F238E27FC236}">
                  <a16:creationId xmlns:a16="http://schemas.microsoft.com/office/drawing/2014/main" id="{4DB4A486-3EB3-04A3-7CDF-F2FCADC3B8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92" name="Oval 2191">
              <a:extLst>
                <a:ext uri="{FF2B5EF4-FFF2-40B4-BE49-F238E27FC236}">
                  <a16:creationId xmlns:a16="http://schemas.microsoft.com/office/drawing/2014/main" id="{C3A97100-DBF7-EA0F-8F58-B191375AE948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3" name="Group 2192">
            <a:extLst>
              <a:ext uri="{FF2B5EF4-FFF2-40B4-BE49-F238E27FC236}">
                <a16:creationId xmlns:a16="http://schemas.microsoft.com/office/drawing/2014/main" id="{1C15A906-0A07-549C-3DF7-7058B94AB0FF}"/>
              </a:ext>
            </a:extLst>
          </p:cNvPr>
          <p:cNvGrpSpPr/>
          <p:nvPr/>
        </p:nvGrpSpPr>
        <p:grpSpPr>
          <a:xfrm rot="13500000">
            <a:off x="3747596" y="458935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94" name="Straight Arrow Connector 2193">
              <a:extLst>
                <a:ext uri="{FF2B5EF4-FFF2-40B4-BE49-F238E27FC236}">
                  <a16:creationId xmlns:a16="http://schemas.microsoft.com/office/drawing/2014/main" id="{F6DF9BCF-0441-D05C-DD46-72C85964F0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95" name="Oval 2194">
              <a:extLst>
                <a:ext uri="{FF2B5EF4-FFF2-40B4-BE49-F238E27FC236}">
                  <a16:creationId xmlns:a16="http://schemas.microsoft.com/office/drawing/2014/main" id="{CC2932D0-D687-D0A6-168A-85BBBE55D105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6" name="Group 2195">
            <a:extLst>
              <a:ext uri="{FF2B5EF4-FFF2-40B4-BE49-F238E27FC236}">
                <a16:creationId xmlns:a16="http://schemas.microsoft.com/office/drawing/2014/main" id="{698DD022-294D-8D1A-18C0-6B0952E41A9D}"/>
              </a:ext>
            </a:extLst>
          </p:cNvPr>
          <p:cNvGrpSpPr/>
          <p:nvPr/>
        </p:nvGrpSpPr>
        <p:grpSpPr>
          <a:xfrm rot="10800000">
            <a:off x="3747596" y="5332255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97" name="Straight Arrow Connector 2196">
              <a:extLst>
                <a:ext uri="{FF2B5EF4-FFF2-40B4-BE49-F238E27FC236}">
                  <a16:creationId xmlns:a16="http://schemas.microsoft.com/office/drawing/2014/main" id="{19EF563D-86F3-44BD-0EE7-1B331FFFD6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98" name="Oval 2197">
              <a:extLst>
                <a:ext uri="{FF2B5EF4-FFF2-40B4-BE49-F238E27FC236}">
                  <a16:creationId xmlns:a16="http://schemas.microsoft.com/office/drawing/2014/main" id="{963B5203-D8C0-B306-0193-341DCCD420BE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9" name="Group 2198">
            <a:extLst>
              <a:ext uri="{FF2B5EF4-FFF2-40B4-BE49-F238E27FC236}">
                <a16:creationId xmlns:a16="http://schemas.microsoft.com/office/drawing/2014/main" id="{3556E928-3107-152B-9294-11468BA45560}"/>
              </a:ext>
            </a:extLst>
          </p:cNvPr>
          <p:cNvGrpSpPr/>
          <p:nvPr/>
        </p:nvGrpSpPr>
        <p:grpSpPr>
          <a:xfrm rot="4500000">
            <a:off x="3747596" y="613130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00" name="Straight Arrow Connector 2199">
              <a:extLst>
                <a:ext uri="{FF2B5EF4-FFF2-40B4-BE49-F238E27FC236}">
                  <a16:creationId xmlns:a16="http://schemas.microsoft.com/office/drawing/2014/main" id="{3788C0EE-96BF-7612-9E33-787045CD8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01" name="Oval 2200">
              <a:extLst>
                <a:ext uri="{FF2B5EF4-FFF2-40B4-BE49-F238E27FC236}">
                  <a16:creationId xmlns:a16="http://schemas.microsoft.com/office/drawing/2014/main" id="{3FF2B98B-5202-AABB-E46C-0B81FA36BC19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2" name="Group 2201">
            <a:extLst>
              <a:ext uri="{FF2B5EF4-FFF2-40B4-BE49-F238E27FC236}">
                <a16:creationId xmlns:a16="http://schemas.microsoft.com/office/drawing/2014/main" id="{D038D595-C1DB-66F1-D112-72A83B8EE3E1}"/>
              </a:ext>
            </a:extLst>
          </p:cNvPr>
          <p:cNvGrpSpPr/>
          <p:nvPr/>
        </p:nvGrpSpPr>
        <p:grpSpPr>
          <a:xfrm>
            <a:off x="5628982" y="8975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03" name="Straight Arrow Connector 2202">
              <a:extLst>
                <a:ext uri="{FF2B5EF4-FFF2-40B4-BE49-F238E27FC236}">
                  <a16:creationId xmlns:a16="http://schemas.microsoft.com/office/drawing/2014/main" id="{A790DE8B-04A7-AE0D-7102-F2E1776436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04" name="Oval 2203">
              <a:extLst>
                <a:ext uri="{FF2B5EF4-FFF2-40B4-BE49-F238E27FC236}">
                  <a16:creationId xmlns:a16="http://schemas.microsoft.com/office/drawing/2014/main" id="{DD8E0377-2B5C-6A2B-473A-E514409910DD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5" name="Group 2204">
            <a:extLst>
              <a:ext uri="{FF2B5EF4-FFF2-40B4-BE49-F238E27FC236}">
                <a16:creationId xmlns:a16="http://schemas.microsoft.com/office/drawing/2014/main" id="{A3A77428-EEBB-010E-8971-053B3DA39538}"/>
              </a:ext>
            </a:extLst>
          </p:cNvPr>
          <p:cNvGrpSpPr/>
          <p:nvPr/>
        </p:nvGrpSpPr>
        <p:grpSpPr>
          <a:xfrm rot="1800000">
            <a:off x="6073257" y="8975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06" name="Straight Arrow Connector 2205">
              <a:extLst>
                <a:ext uri="{FF2B5EF4-FFF2-40B4-BE49-F238E27FC236}">
                  <a16:creationId xmlns:a16="http://schemas.microsoft.com/office/drawing/2014/main" id="{2A121DE9-F9E8-E45A-5F9C-652E868B9E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07" name="Oval 2206">
              <a:extLst>
                <a:ext uri="{FF2B5EF4-FFF2-40B4-BE49-F238E27FC236}">
                  <a16:creationId xmlns:a16="http://schemas.microsoft.com/office/drawing/2014/main" id="{60FBFE4C-C1E3-306E-6539-A139324467CB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8" name="Group 2207">
            <a:extLst>
              <a:ext uri="{FF2B5EF4-FFF2-40B4-BE49-F238E27FC236}">
                <a16:creationId xmlns:a16="http://schemas.microsoft.com/office/drawing/2014/main" id="{80490D27-4AA9-E768-81DA-B19AF980C806}"/>
              </a:ext>
            </a:extLst>
          </p:cNvPr>
          <p:cNvGrpSpPr/>
          <p:nvPr/>
        </p:nvGrpSpPr>
        <p:grpSpPr>
          <a:xfrm rot="9000000">
            <a:off x="5628982" y="832658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09" name="Straight Arrow Connector 2208">
              <a:extLst>
                <a:ext uri="{FF2B5EF4-FFF2-40B4-BE49-F238E27FC236}">
                  <a16:creationId xmlns:a16="http://schemas.microsoft.com/office/drawing/2014/main" id="{A3C9744D-9031-B2B8-D7D7-420A12AAA2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10" name="Oval 2209">
              <a:extLst>
                <a:ext uri="{FF2B5EF4-FFF2-40B4-BE49-F238E27FC236}">
                  <a16:creationId xmlns:a16="http://schemas.microsoft.com/office/drawing/2014/main" id="{BF7508A3-6939-33DB-ADCB-49182A5EC994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1" name="Group 2210">
            <a:extLst>
              <a:ext uri="{FF2B5EF4-FFF2-40B4-BE49-F238E27FC236}">
                <a16:creationId xmlns:a16="http://schemas.microsoft.com/office/drawing/2014/main" id="{988282CD-686F-98EE-E978-0BF92B2A0F19}"/>
              </a:ext>
            </a:extLst>
          </p:cNvPr>
          <p:cNvGrpSpPr/>
          <p:nvPr/>
        </p:nvGrpSpPr>
        <p:grpSpPr>
          <a:xfrm rot="10800000">
            <a:off x="6075810" y="836588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12" name="Straight Arrow Connector 2211">
              <a:extLst>
                <a:ext uri="{FF2B5EF4-FFF2-40B4-BE49-F238E27FC236}">
                  <a16:creationId xmlns:a16="http://schemas.microsoft.com/office/drawing/2014/main" id="{0F32495C-9636-7FB2-B25A-78F295D567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13" name="Oval 2212">
              <a:extLst>
                <a:ext uri="{FF2B5EF4-FFF2-40B4-BE49-F238E27FC236}">
                  <a16:creationId xmlns:a16="http://schemas.microsoft.com/office/drawing/2014/main" id="{1268E7AC-96CF-F59A-7738-0E87F9FABF6D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4" name="Group 2213">
            <a:extLst>
              <a:ext uri="{FF2B5EF4-FFF2-40B4-BE49-F238E27FC236}">
                <a16:creationId xmlns:a16="http://schemas.microsoft.com/office/drawing/2014/main" id="{4EF53294-C935-09A9-B1D9-1A3457218419}"/>
              </a:ext>
            </a:extLst>
          </p:cNvPr>
          <p:cNvGrpSpPr/>
          <p:nvPr/>
        </p:nvGrpSpPr>
        <p:grpSpPr>
          <a:xfrm rot="10800000">
            <a:off x="5628982" y="1575559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15" name="Straight Arrow Connector 2214">
              <a:extLst>
                <a:ext uri="{FF2B5EF4-FFF2-40B4-BE49-F238E27FC236}">
                  <a16:creationId xmlns:a16="http://schemas.microsoft.com/office/drawing/2014/main" id="{C5EB44EF-851C-7B44-E078-C42BE811F3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16" name="Oval 2215">
              <a:extLst>
                <a:ext uri="{FF2B5EF4-FFF2-40B4-BE49-F238E27FC236}">
                  <a16:creationId xmlns:a16="http://schemas.microsoft.com/office/drawing/2014/main" id="{BE1C6786-A6D7-662A-030E-5A7F6460D12F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7" name="Group 2216">
            <a:extLst>
              <a:ext uri="{FF2B5EF4-FFF2-40B4-BE49-F238E27FC236}">
                <a16:creationId xmlns:a16="http://schemas.microsoft.com/office/drawing/2014/main" id="{5C38A92A-CBA1-7A1F-6D96-536CA7A0AB18}"/>
              </a:ext>
            </a:extLst>
          </p:cNvPr>
          <p:cNvGrpSpPr/>
          <p:nvPr/>
        </p:nvGrpSpPr>
        <p:grpSpPr>
          <a:xfrm rot="8100000">
            <a:off x="6073257" y="1575559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18" name="Straight Arrow Connector 2217">
              <a:extLst>
                <a:ext uri="{FF2B5EF4-FFF2-40B4-BE49-F238E27FC236}">
                  <a16:creationId xmlns:a16="http://schemas.microsoft.com/office/drawing/2014/main" id="{8C379FC8-0DB5-2A06-D3A6-F68A0B0645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19" name="Oval 2218">
              <a:extLst>
                <a:ext uri="{FF2B5EF4-FFF2-40B4-BE49-F238E27FC236}">
                  <a16:creationId xmlns:a16="http://schemas.microsoft.com/office/drawing/2014/main" id="{B26334E7-EEC5-0E48-4D70-A7CDFE7094D7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0" name="Group 2219">
            <a:extLst>
              <a:ext uri="{FF2B5EF4-FFF2-40B4-BE49-F238E27FC236}">
                <a16:creationId xmlns:a16="http://schemas.microsoft.com/office/drawing/2014/main" id="{BB7B006A-98B0-5728-08E7-C82A3660DB6C}"/>
              </a:ext>
            </a:extLst>
          </p:cNvPr>
          <p:cNvGrpSpPr/>
          <p:nvPr/>
        </p:nvGrpSpPr>
        <p:grpSpPr>
          <a:xfrm rot="12600000">
            <a:off x="5628982" y="231846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21" name="Straight Arrow Connector 2220">
              <a:extLst>
                <a:ext uri="{FF2B5EF4-FFF2-40B4-BE49-F238E27FC236}">
                  <a16:creationId xmlns:a16="http://schemas.microsoft.com/office/drawing/2014/main" id="{3051D212-EB4A-225D-A6AD-F3A38A6913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22" name="Oval 2221">
              <a:extLst>
                <a:ext uri="{FF2B5EF4-FFF2-40B4-BE49-F238E27FC236}">
                  <a16:creationId xmlns:a16="http://schemas.microsoft.com/office/drawing/2014/main" id="{B4898B34-7FD0-A4E3-AF86-F7D08F7E533A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3" name="Group 2222">
            <a:extLst>
              <a:ext uri="{FF2B5EF4-FFF2-40B4-BE49-F238E27FC236}">
                <a16:creationId xmlns:a16="http://schemas.microsoft.com/office/drawing/2014/main" id="{67FDB9D3-F5D7-351A-F64D-FC86E51E9AD4}"/>
              </a:ext>
            </a:extLst>
          </p:cNvPr>
          <p:cNvGrpSpPr/>
          <p:nvPr/>
        </p:nvGrpSpPr>
        <p:grpSpPr>
          <a:xfrm rot="18900000">
            <a:off x="6075810" y="232239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24" name="Straight Arrow Connector 2223">
              <a:extLst>
                <a:ext uri="{FF2B5EF4-FFF2-40B4-BE49-F238E27FC236}">
                  <a16:creationId xmlns:a16="http://schemas.microsoft.com/office/drawing/2014/main" id="{57CF4241-DBBA-6E04-6FCB-064656AC73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25" name="Oval 2224">
              <a:extLst>
                <a:ext uri="{FF2B5EF4-FFF2-40B4-BE49-F238E27FC236}">
                  <a16:creationId xmlns:a16="http://schemas.microsoft.com/office/drawing/2014/main" id="{AF38A8BA-B110-CE04-EC0F-5EE0D76F8E69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6" name="Group 2225">
            <a:extLst>
              <a:ext uri="{FF2B5EF4-FFF2-40B4-BE49-F238E27FC236}">
                <a16:creationId xmlns:a16="http://schemas.microsoft.com/office/drawing/2014/main" id="{5F612C47-73A6-9907-AA02-0CF0C7EA762B}"/>
              </a:ext>
            </a:extLst>
          </p:cNvPr>
          <p:cNvGrpSpPr/>
          <p:nvPr/>
        </p:nvGrpSpPr>
        <p:grpSpPr>
          <a:xfrm rot="10800000">
            <a:off x="5630805" y="309962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27" name="Straight Arrow Connector 2226">
              <a:extLst>
                <a:ext uri="{FF2B5EF4-FFF2-40B4-BE49-F238E27FC236}">
                  <a16:creationId xmlns:a16="http://schemas.microsoft.com/office/drawing/2014/main" id="{B0D27606-B474-2612-4A1C-D05D6BDCEA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28" name="Oval 2227">
              <a:extLst>
                <a:ext uri="{FF2B5EF4-FFF2-40B4-BE49-F238E27FC236}">
                  <a16:creationId xmlns:a16="http://schemas.microsoft.com/office/drawing/2014/main" id="{DFE6438E-E5B9-8489-24CC-3B9394BE999C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9" name="Group 2228">
            <a:extLst>
              <a:ext uri="{FF2B5EF4-FFF2-40B4-BE49-F238E27FC236}">
                <a16:creationId xmlns:a16="http://schemas.microsoft.com/office/drawing/2014/main" id="{220E003A-B381-3056-5838-6CFC17B8B6FC}"/>
              </a:ext>
            </a:extLst>
          </p:cNvPr>
          <p:cNvGrpSpPr/>
          <p:nvPr/>
        </p:nvGrpSpPr>
        <p:grpSpPr>
          <a:xfrm rot="9000000">
            <a:off x="6075080" y="309962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30" name="Straight Arrow Connector 2229">
              <a:extLst>
                <a:ext uri="{FF2B5EF4-FFF2-40B4-BE49-F238E27FC236}">
                  <a16:creationId xmlns:a16="http://schemas.microsoft.com/office/drawing/2014/main" id="{5CC32A0D-5FCE-9CB5-AE54-612B836D98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31" name="Oval 2230">
              <a:extLst>
                <a:ext uri="{FF2B5EF4-FFF2-40B4-BE49-F238E27FC236}">
                  <a16:creationId xmlns:a16="http://schemas.microsoft.com/office/drawing/2014/main" id="{34B92C97-E322-FDB0-F57F-191BBEBD227E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2" name="Group 2231">
            <a:extLst>
              <a:ext uri="{FF2B5EF4-FFF2-40B4-BE49-F238E27FC236}">
                <a16:creationId xmlns:a16="http://schemas.microsoft.com/office/drawing/2014/main" id="{AB7825A3-FFAC-2BAA-3203-D6ABD01B3642}"/>
              </a:ext>
            </a:extLst>
          </p:cNvPr>
          <p:cNvGrpSpPr/>
          <p:nvPr/>
        </p:nvGrpSpPr>
        <p:grpSpPr>
          <a:xfrm rot="18900000">
            <a:off x="5630805" y="384252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33" name="Straight Arrow Connector 2232">
              <a:extLst>
                <a:ext uri="{FF2B5EF4-FFF2-40B4-BE49-F238E27FC236}">
                  <a16:creationId xmlns:a16="http://schemas.microsoft.com/office/drawing/2014/main" id="{EAFA3B7B-EC07-DD53-5314-1B964B707F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34" name="Oval 2233">
              <a:extLst>
                <a:ext uri="{FF2B5EF4-FFF2-40B4-BE49-F238E27FC236}">
                  <a16:creationId xmlns:a16="http://schemas.microsoft.com/office/drawing/2014/main" id="{555C290B-4706-C664-1038-503FE101F069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5" name="Group 2234">
            <a:extLst>
              <a:ext uri="{FF2B5EF4-FFF2-40B4-BE49-F238E27FC236}">
                <a16:creationId xmlns:a16="http://schemas.microsoft.com/office/drawing/2014/main" id="{C0ED67B2-90E2-C6DA-FDA2-B37F27BF530C}"/>
              </a:ext>
            </a:extLst>
          </p:cNvPr>
          <p:cNvGrpSpPr/>
          <p:nvPr/>
        </p:nvGrpSpPr>
        <p:grpSpPr>
          <a:xfrm rot="1800000">
            <a:off x="6077633" y="384645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36" name="Straight Arrow Connector 2235">
              <a:extLst>
                <a:ext uri="{FF2B5EF4-FFF2-40B4-BE49-F238E27FC236}">
                  <a16:creationId xmlns:a16="http://schemas.microsoft.com/office/drawing/2014/main" id="{32DC6DDF-45FF-E014-A46B-257C1D241C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37" name="Oval 2236">
              <a:extLst>
                <a:ext uri="{FF2B5EF4-FFF2-40B4-BE49-F238E27FC236}">
                  <a16:creationId xmlns:a16="http://schemas.microsoft.com/office/drawing/2014/main" id="{3A8D1839-11D0-43A5-9955-4702A8AD6773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8" name="Group 2237">
            <a:extLst>
              <a:ext uri="{FF2B5EF4-FFF2-40B4-BE49-F238E27FC236}">
                <a16:creationId xmlns:a16="http://schemas.microsoft.com/office/drawing/2014/main" id="{419CBC5B-DF79-A24A-C801-920C3B6CD2FD}"/>
              </a:ext>
            </a:extLst>
          </p:cNvPr>
          <p:cNvGrpSpPr/>
          <p:nvPr/>
        </p:nvGrpSpPr>
        <p:grpSpPr>
          <a:xfrm rot="10800000">
            <a:off x="5630805" y="458935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39" name="Straight Arrow Connector 2238">
              <a:extLst>
                <a:ext uri="{FF2B5EF4-FFF2-40B4-BE49-F238E27FC236}">
                  <a16:creationId xmlns:a16="http://schemas.microsoft.com/office/drawing/2014/main" id="{9EAC818E-3FE2-2C98-4684-DDE0AFCFFA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40" name="Oval 2239">
              <a:extLst>
                <a:ext uri="{FF2B5EF4-FFF2-40B4-BE49-F238E27FC236}">
                  <a16:creationId xmlns:a16="http://schemas.microsoft.com/office/drawing/2014/main" id="{9A966326-14FE-2AAD-570D-80F4B190D8CF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1" name="Group 2240">
            <a:extLst>
              <a:ext uri="{FF2B5EF4-FFF2-40B4-BE49-F238E27FC236}">
                <a16:creationId xmlns:a16="http://schemas.microsoft.com/office/drawing/2014/main" id="{89D7858B-F4CE-0CF2-5F75-1758E929A22C}"/>
              </a:ext>
            </a:extLst>
          </p:cNvPr>
          <p:cNvGrpSpPr/>
          <p:nvPr/>
        </p:nvGrpSpPr>
        <p:grpSpPr>
          <a:xfrm rot="18900000">
            <a:off x="6075080" y="458935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42" name="Straight Arrow Connector 2241">
              <a:extLst>
                <a:ext uri="{FF2B5EF4-FFF2-40B4-BE49-F238E27FC236}">
                  <a16:creationId xmlns:a16="http://schemas.microsoft.com/office/drawing/2014/main" id="{077C4E01-7A93-E28B-815F-609A99DA11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43" name="Oval 2242">
              <a:extLst>
                <a:ext uri="{FF2B5EF4-FFF2-40B4-BE49-F238E27FC236}">
                  <a16:creationId xmlns:a16="http://schemas.microsoft.com/office/drawing/2014/main" id="{F547C845-185D-BA87-0CCD-2A3DC1163201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4" name="Group 2243">
            <a:extLst>
              <a:ext uri="{FF2B5EF4-FFF2-40B4-BE49-F238E27FC236}">
                <a16:creationId xmlns:a16="http://schemas.microsoft.com/office/drawing/2014/main" id="{5F56937D-17BB-5A82-344F-499AE712EEF2}"/>
              </a:ext>
            </a:extLst>
          </p:cNvPr>
          <p:cNvGrpSpPr/>
          <p:nvPr/>
        </p:nvGrpSpPr>
        <p:grpSpPr>
          <a:xfrm rot="2700000">
            <a:off x="5630805" y="5332255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45" name="Straight Arrow Connector 2244">
              <a:extLst>
                <a:ext uri="{FF2B5EF4-FFF2-40B4-BE49-F238E27FC236}">
                  <a16:creationId xmlns:a16="http://schemas.microsoft.com/office/drawing/2014/main" id="{A304EE36-F206-13A7-E5EF-E3CA1FF2FE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46" name="Oval 2245">
              <a:extLst>
                <a:ext uri="{FF2B5EF4-FFF2-40B4-BE49-F238E27FC236}">
                  <a16:creationId xmlns:a16="http://schemas.microsoft.com/office/drawing/2014/main" id="{9CCCCC97-BAF4-BE58-E7D1-4DA86752D335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7" name="Group 2246">
            <a:extLst>
              <a:ext uri="{FF2B5EF4-FFF2-40B4-BE49-F238E27FC236}">
                <a16:creationId xmlns:a16="http://schemas.microsoft.com/office/drawing/2014/main" id="{F70C5C2E-B320-901F-7AF8-DF7D001CFF7C}"/>
              </a:ext>
            </a:extLst>
          </p:cNvPr>
          <p:cNvGrpSpPr/>
          <p:nvPr/>
        </p:nvGrpSpPr>
        <p:grpSpPr>
          <a:xfrm rot="10800000">
            <a:off x="6077633" y="5336185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48" name="Straight Arrow Connector 2247">
              <a:extLst>
                <a:ext uri="{FF2B5EF4-FFF2-40B4-BE49-F238E27FC236}">
                  <a16:creationId xmlns:a16="http://schemas.microsoft.com/office/drawing/2014/main" id="{0409FD9C-2A4E-8724-4487-71FF397007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49" name="Oval 2248">
              <a:extLst>
                <a:ext uri="{FF2B5EF4-FFF2-40B4-BE49-F238E27FC236}">
                  <a16:creationId xmlns:a16="http://schemas.microsoft.com/office/drawing/2014/main" id="{D82C7007-FB3C-3866-011C-42BC78DED939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0" name="Group 2249">
            <a:extLst>
              <a:ext uri="{FF2B5EF4-FFF2-40B4-BE49-F238E27FC236}">
                <a16:creationId xmlns:a16="http://schemas.microsoft.com/office/drawing/2014/main" id="{5D7946AA-4DA9-EB82-1C32-58CA6B91109F}"/>
              </a:ext>
            </a:extLst>
          </p:cNvPr>
          <p:cNvGrpSpPr/>
          <p:nvPr/>
        </p:nvGrpSpPr>
        <p:grpSpPr>
          <a:xfrm rot="4500000">
            <a:off x="5630805" y="613130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51" name="Straight Arrow Connector 2250">
              <a:extLst>
                <a:ext uri="{FF2B5EF4-FFF2-40B4-BE49-F238E27FC236}">
                  <a16:creationId xmlns:a16="http://schemas.microsoft.com/office/drawing/2014/main" id="{B5009CEC-F1F9-EAAA-DD9B-E7645E75E4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2" name="Oval 2251">
              <a:extLst>
                <a:ext uri="{FF2B5EF4-FFF2-40B4-BE49-F238E27FC236}">
                  <a16:creationId xmlns:a16="http://schemas.microsoft.com/office/drawing/2014/main" id="{60463D3B-DA41-94ED-A578-7C24F7CB77BA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3" name="Group 2252">
            <a:extLst>
              <a:ext uri="{FF2B5EF4-FFF2-40B4-BE49-F238E27FC236}">
                <a16:creationId xmlns:a16="http://schemas.microsoft.com/office/drawing/2014/main" id="{62988C84-2AD3-A59F-B702-DAED9D559D48}"/>
              </a:ext>
            </a:extLst>
          </p:cNvPr>
          <p:cNvGrpSpPr/>
          <p:nvPr/>
        </p:nvGrpSpPr>
        <p:grpSpPr>
          <a:xfrm rot="19800000">
            <a:off x="6077633" y="613523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54" name="Straight Arrow Connector 2253">
              <a:extLst>
                <a:ext uri="{FF2B5EF4-FFF2-40B4-BE49-F238E27FC236}">
                  <a16:creationId xmlns:a16="http://schemas.microsoft.com/office/drawing/2014/main" id="{E11500EF-CEFB-AEA1-7304-0E843DC312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5" name="Oval 2254">
              <a:extLst>
                <a:ext uri="{FF2B5EF4-FFF2-40B4-BE49-F238E27FC236}">
                  <a16:creationId xmlns:a16="http://schemas.microsoft.com/office/drawing/2014/main" id="{A6E26BA7-8CC7-6447-3D41-D05E8D770645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6" name="Group 2255">
            <a:extLst>
              <a:ext uri="{FF2B5EF4-FFF2-40B4-BE49-F238E27FC236}">
                <a16:creationId xmlns:a16="http://schemas.microsoft.com/office/drawing/2014/main" id="{ED36484F-CE60-6103-704F-A624427433AB}"/>
              </a:ext>
            </a:extLst>
          </p:cNvPr>
          <p:cNvGrpSpPr/>
          <p:nvPr/>
        </p:nvGrpSpPr>
        <p:grpSpPr>
          <a:xfrm rot="1800000">
            <a:off x="5137592" y="8975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57" name="Straight Arrow Connector 2256">
              <a:extLst>
                <a:ext uri="{FF2B5EF4-FFF2-40B4-BE49-F238E27FC236}">
                  <a16:creationId xmlns:a16="http://schemas.microsoft.com/office/drawing/2014/main" id="{650A80C3-F001-9DDB-E327-40D778F190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8" name="Oval 2257">
              <a:extLst>
                <a:ext uri="{FF2B5EF4-FFF2-40B4-BE49-F238E27FC236}">
                  <a16:creationId xmlns:a16="http://schemas.microsoft.com/office/drawing/2014/main" id="{098EE898-F464-965B-6181-90C4361763CB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9" name="Group 2258">
            <a:extLst>
              <a:ext uri="{FF2B5EF4-FFF2-40B4-BE49-F238E27FC236}">
                <a16:creationId xmlns:a16="http://schemas.microsoft.com/office/drawing/2014/main" id="{BD8D5DC5-D6B7-4425-60ED-D922A9EB9FD1}"/>
              </a:ext>
            </a:extLst>
          </p:cNvPr>
          <p:cNvGrpSpPr/>
          <p:nvPr/>
        </p:nvGrpSpPr>
        <p:grpSpPr>
          <a:xfrm rot="10800000">
            <a:off x="5137592" y="832658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60" name="Straight Arrow Connector 2259">
              <a:extLst>
                <a:ext uri="{FF2B5EF4-FFF2-40B4-BE49-F238E27FC236}">
                  <a16:creationId xmlns:a16="http://schemas.microsoft.com/office/drawing/2014/main" id="{B179D8D3-E367-D88F-E6DF-465BA800CE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61" name="Oval 2260">
              <a:extLst>
                <a:ext uri="{FF2B5EF4-FFF2-40B4-BE49-F238E27FC236}">
                  <a16:creationId xmlns:a16="http://schemas.microsoft.com/office/drawing/2014/main" id="{82B2DB1D-EA1D-8A51-2015-88E9F19F1B57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2" name="Group 2261">
            <a:extLst>
              <a:ext uri="{FF2B5EF4-FFF2-40B4-BE49-F238E27FC236}">
                <a16:creationId xmlns:a16="http://schemas.microsoft.com/office/drawing/2014/main" id="{13872450-4A96-9C92-4DA6-2F67D50F9AE7}"/>
              </a:ext>
            </a:extLst>
          </p:cNvPr>
          <p:cNvGrpSpPr/>
          <p:nvPr/>
        </p:nvGrpSpPr>
        <p:grpSpPr>
          <a:xfrm rot="18900000">
            <a:off x="5137592" y="1575559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63" name="Straight Arrow Connector 2262">
              <a:extLst>
                <a:ext uri="{FF2B5EF4-FFF2-40B4-BE49-F238E27FC236}">
                  <a16:creationId xmlns:a16="http://schemas.microsoft.com/office/drawing/2014/main" id="{C770C79D-22F5-9D5A-9AC3-E618AD4C82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64" name="Oval 2263">
              <a:extLst>
                <a:ext uri="{FF2B5EF4-FFF2-40B4-BE49-F238E27FC236}">
                  <a16:creationId xmlns:a16="http://schemas.microsoft.com/office/drawing/2014/main" id="{AB31608F-2BE0-5E37-62D7-CA8FEB863951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5" name="Group 2264">
            <a:extLst>
              <a:ext uri="{FF2B5EF4-FFF2-40B4-BE49-F238E27FC236}">
                <a16:creationId xmlns:a16="http://schemas.microsoft.com/office/drawing/2014/main" id="{D70CB980-3AF5-27DD-73DB-B7D658C0ECBD}"/>
              </a:ext>
            </a:extLst>
          </p:cNvPr>
          <p:cNvGrpSpPr/>
          <p:nvPr/>
        </p:nvGrpSpPr>
        <p:grpSpPr>
          <a:xfrm rot="10800000">
            <a:off x="5137592" y="231846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66" name="Straight Arrow Connector 2265">
              <a:extLst>
                <a:ext uri="{FF2B5EF4-FFF2-40B4-BE49-F238E27FC236}">
                  <a16:creationId xmlns:a16="http://schemas.microsoft.com/office/drawing/2014/main" id="{E47AA57A-9247-F86A-02B1-897BD64BCB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67" name="Oval 2266">
              <a:extLst>
                <a:ext uri="{FF2B5EF4-FFF2-40B4-BE49-F238E27FC236}">
                  <a16:creationId xmlns:a16="http://schemas.microsoft.com/office/drawing/2014/main" id="{E536B331-7F84-AE6F-07FA-5E08AA470FD3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8" name="Group 2267">
            <a:extLst>
              <a:ext uri="{FF2B5EF4-FFF2-40B4-BE49-F238E27FC236}">
                <a16:creationId xmlns:a16="http://schemas.microsoft.com/office/drawing/2014/main" id="{2188FF7A-95FB-1411-7863-DC99E47116C3}"/>
              </a:ext>
            </a:extLst>
          </p:cNvPr>
          <p:cNvGrpSpPr/>
          <p:nvPr/>
        </p:nvGrpSpPr>
        <p:grpSpPr>
          <a:xfrm rot="15300000">
            <a:off x="5139415" y="309962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69" name="Straight Arrow Connector 2268">
              <a:extLst>
                <a:ext uri="{FF2B5EF4-FFF2-40B4-BE49-F238E27FC236}">
                  <a16:creationId xmlns:a16="http://schemas.microsoft.com/office/drawing/2014/main" id="{13448FA0-ECF4-17BE-80D7-FC647A7822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70" name="Oval 2269">
              <a:extLst>
                <a:ext uri="{FF2B5EF4-FFF2-40B4-BE49-F238E27FC236}">
                  <a16:creationId xmlns:a16="http://schemas.microsoft.com/office/drawing/2014/main" id="{04BB85F3-C7B4-4AB6-880A-47B7666A294A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1" name="Group 2270">
            <a:extLst>
              <a:ext uri="{FF2B5EF4-FFF2-40B4-BE49-F238E27FC236}">
                <a16:creationId xmlns:a16="http://schemas.microsoft.com/office/drawing/2014/main" id="{10FD2814-399B-4CA5-6648-DCFD08C6188D}"/>
              </a:ext>
            </a:extLst>
          </p:cNvPr>
          <p:cNvGrpSpPr/>
          <p:nvPr/>
        </p:nvGrpSpPr>
        <p:grpSpPr>
          <a:xfrm>
            <a:off x="5139415" y="384252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72" name="Straight Arrow Connector 2271">
              <a:extLst>
                <a:ext uri="{FF2B5EF4-FFF2-40B4-BE49-F238E27FC236}">
                  <a16:creationId xmlns:a16="http://schemas.microsoft.com/office/drawing/2014/main" id="{5FFB6949-8BF6-5842-09A2-F5917CB549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73" name="Oval 2272">
              <a:extLst>
                <a:ext uri="{FF2B5EF4-FFF2-40B4-BE49-F238E27FC236}">
                  <a16:creationId xmlns:a16="http://schemas.microsoft.com/office/drawing/2014/main" id="{410D83F5-C262-57FE-F241-C3DB01CF0BE5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4" name="Group 2273">
            <a:extLst>
              <a:ext uri="{FF2B5EF4-FFF2-40B4-BE49-F238E27FC236}">
                <a16:creationId xmlns:a16="http://schemas.microsoft.com/office/drawing/2014/main" id="{37BD013F-E91E-3E7F-E9C6-F9D42FACA7B8}"/>
              </a:ext>
            </a:extLst>
          </p:cNvPr>
          <p:cNvGrpSpPr/>
          <p:nvPr/>
        </p:nvGrpSpPr>
        <p:grpSpPr>
          <a:xfrm rot="16200000">
            <a:off x="5139415" y="458935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75" name="Straight Arrow Connector 2274">
              <a:extLst>
                <a:ext uri="{FF2B5EF4-FFF2-40B4-BE49-F238E27FC236}">
                  <a16:creationId xmlns:a16="http://schemas.microsoft.com/office/drawing/2014/main" id="{644EF7A1-615B-31CF-5EE0-D1F5F54348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76" name="Oval 2275">
              <a:extLst>
                <a:ext uri="{FF2B5EF4-FFF2-40B4-BE49-F238E27FC236}">
                  <a16:creationId xmlns:a16="http://schemas.microsoft.com/office/drawing/2014/main" id="{AC8822E1-9531-476C-6F9E-489C3B4AFC08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7" name="Group 2276">
            <a:extLst>
              <a:ext uri="{FF2B5EF4-FFF2-40B4-BE49-F238E27FC236}">
                <a16:creationId xmlns:a16="http://schemas.microsoft.com/office/drawing/2014/main" id="{6297EC84-442E-E957-60DA-26092B4201F8}"/>
              </a:ext>
            </a:extLst>
          </p:cNvPr>
          <p:cNvGrpSpPr/>
          <p:nvPr/>
        </p:nvGrpSpPr>
        <p:grpSpPr>
          <a:xfrm rot="2700000">
            <a:off x="5139415" y="5332255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78" name="Straight Arrow Connector 2277">
              <a:extLst>
                <a:ext uri="{FF2B5EF4-FFF2-40B4-BE49-F238E27FC236}">
                  <a16:creationId xmlns:a16="http://schemas.microsoft.com/office/drawing/2014/main" id="{4A2E33D8-1CED-2220-1382-84350B981C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79" name="Oval 2278">
              <a:extLst>
                <a:ext uri="{FF2B5EF4-FFF2-40B4-BE49-F238E27FC236}">
                  <a16:creationId xmlns:a16="http://schemas.microsoft.com/office/drawing/2014/main" id="{CE4F6DF5-606D-821D-B30D-B0C4BDB6A990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0" name="Group 2279">
            <a:extLst>
              <a:ext uri="{FF2B5EF4-FFF2-40B4-BE49-F238E27FC236}">
                <a16:creationId xmlns:a16="http://schemas.microsoft.com/office/drawing/2014/main" id="{31017D9D-206A-01A0-E579-69D4414B29BE}"/>
              </a:ext>
            </a:extLst>
          </p:cNvPr>
          <p:cNvGrpSpPr/>
          <p:nvPr/>
        </p:nvGrpSpPr>
        <p:grpSpPr>
          <a:xfrm rot="10800000">
            <a:off x="5139415" y="613130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81" name="Straight Arrow Connector 2280">
              <a:extLst>
                <a:ext uri="{FF2B5EF4-FFF2-40B4-BE49-F238E27FC236}">
                  <a16:creationId xmlns:a16="http://schemas.microsoft.com/office/drawing/2014/main" id="{DB5B298B-80FA-A9CD-56E0-0501940DD8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82" name="Oval 2281">
              <a:extLst>
                <a:ext uri="{FF2B5EF4-FFF2-40B4-BE49-F238E27FC236}">
                  <a16:creationId xmlns:a16="http://schemas.microsoft.com/office/drawing/2014/main" id="{CBF9D5AB-30B8-478D-C55C-1AC3DD558F73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3" name="Group 2282">
            <a:extLst>
              <a:ext uri="{FF2B5EF4-FFF2-40B4-BE49-F238E27FC236}">
                <a16:creationId xmlns:a16="http://schemas.microsoft.com/office/drawing/2014/main" id="{66679C2E-1D56-FA42-023D-87DF4ECE59C9}"/>
              </a:ext>
            </a:extLst>
          </p:cNvPr>
          <p:cNvGrpSpPr/>
          <p:nvPr/>
        </p:nvGrpSpPr>
        <p:grpSpPr>
          <a:xfrm rot="12711762">
            <a:off x="6566072" y="97536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84" name="Straight Arrow Connector 2283">
              <a:extLst>
                <a:ext uri="{FF2B5EF4-FFF2-40B4-BE49-F238E27FC236}">
                  <a16:creationId xmlns:a16="http://schemas.microsoft.com/office/drawing/2014/main" id="{3DEBAABC-59C5-DBC0-0075-A6104BEE1C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85" name="Oval 2284">
              <a:extLst>
                <a:ext uri="{FF2B5EF4-FFF2-40B4-BE49-F238E27FC236}">
                  <a16:creationId xmlns:a16="http://schemas.microsoft.com/office/drawing/2014/main" id="{7537DC57-A9AB-150E-2AE4-C35582149D5A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6" name="Group 2285">
            <a:extLst>
              <a:ext uri="{FF2B5EF4-FFF2-40B4-BE49-F238E27FC236}">
                <a16:creationId xmlns:a16="http://schemas.microsoft.com/office/drawing/2014/main" id="{73F53F9E-7766-4E22-3E74-E61EFD109436}"/>
              </a:ext>
            </a:extLst>
          </p:cNvPr>
          <p:cNvGrpSpPr/>
          <p:nvPr/>
        </p:nvGrpSpPr>
        <p:grpSpPr>
          <a:xfrm>
            <a:off x="6568625" y="84436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87" name="Straight Arrow Connector 2286">
              <a:extLst>
                <a:ext uri="{FF2B5EF4-FFF2-40B4-BE49-F238E27FC236}">
                  <a16:creationId xmlns:a16="http://schemas.microsoft.com/office/drawing/2014/main" id="{2FDDDA26-268A-0678-A4E0-2F30DD0D99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88" name="Oval 2287">
              <a:extLst>
                <a:ext uri="{FF2B5EF4-FFF2-40B4-BE49-F238E27FC236}">
                  <a16:creationId xmlns:a16="http://schemas.microsoft.com/office/drawing/2014/main" id="{65B9EF1E-722B-EE77-4207-E978D2B23F5B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9" name="Group 2288">
            <a:extLst>
              <a:ext uri="{FF2B5EF4-FFF2-40B4-BE49-F238E27FC236}">
                <a16:creationId xmlns:a16="http://schemas.microsoft.com/office/drawing/2014/main" id="{827A7F21-1730-1615-4B14-D680883B544D}"/>
              </a:ext>
            </a:extLst>
          </p:cNvPr>
          <p:cNvGrpSpPr/>
          <p:nvPr/>
        </p:nvGrpSpPr>
        <p:grpSpPr>
          <a:xfrm rot="9000000">
            <a:off x="6566072" y="1583338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90" name="Straight Arrow Connector 2289">
              <a:extLst>
                <a:ext uri="{FF2B5EF4-FFF2-40B4-BE49-F238E27FC236}">
                  <a16:creationId xmlns:a16="http://schemas.microsoft.com/office/drawing/2014/main" id="{88AF1F50-B88B-9E89-C4D4-9AAB2CD89F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91" name="Oval 2290">
              <a:extLst>
                <a:ext uri="{FF2B5EF4-FFF2-40B4-BE49-F238E27FC236}">
                  <a16:creationId xmlns:a16="http://schemas.microsoft.com/office/drawing/2014/main" id="{8F0315E9-644E-7634-A79F-931F3247CB8C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2" name="Group 2291">
            <a:extLst>
              <a:ext uri="{FF2B5EF4-FFF2-40B4-BE49-F238E27FC236}">
                <a16:creationId xmlns:a16="http://schemas.microsoft.com/office/drawing/2014/main" id="{667DDD76-0D83-E0B0-D864-DC245944C34E}"/>
              </a:ext>
            </a:extLst>
          </p:cNvPr>
          <p:cNvGrpSpPr/>
          <p:nvPr/>
        </p:nvGrpSpPr>
        <p:grpSpPr>
          <a:xfrm rot="1800000">
            <a:off x="6568625" y="2330169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93" name="Straight Arrow Connector 2292">
              <a:extLst>
                <a:ext uri="{FF2B5EF4-FFF2-40B4-BE49-F238E27FC236}">
                  <a16:creationId xmlns:a16="http://schemas.microsoft.com/office/drawing/2014/main" id="{AD69EFA7-E089-A1CA-4DA4-37C61AC63C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94" name="Oval 2293">
              <a:extLst>
                <a:ext uri="{FF2B5EF4-FFF2-40B4-BE49-F238E27FC236}">
                  <a16:creationId xmlns:a16="http://schemas.microsoft.com/office/drawing/2014/main" id="{49E8AC89-D266-5E68-B5E4-E7908DF3D4C3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5" name="Group 2294">
            <a:extLst>
              <a:ext uri="{FF2B5EF4-FFF2-40B4-BE49-F238E27FC236}">
                <a16:creationId xmlns:a16="http://schemas.microsoft.com/office/drawing/2014/main" id="{8658B143-C0EF-C74E-58D5-BD511BA5633C}"/>
              </a:ext>
            </a:extLst>
          </p:cNvPr>
          <p:cNvGrpSpPr/>
          <p:nvPr/>
        </p:nvGrpSpPr>
        <p:grpSpPr>
          <a:xfrm rot="14400000">
            <a:off x="6567895" y="310740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96" name="Straight Arrow Connector 2295">
              <a:extLst>
                <a:ext uri="{FF2B5EF4-FFF2-40B4-BE49-F238E27FC236}">
                  <a16:creationId xmlns:a16="http://schemas.microsoft.com/office/drawing/2014/main" id="{FB0C63A3-774A-4551-AC2F-B166C09D0D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97" name="Oval 2296">
              <a:extLst>
                <a:ext uri="{FF2B5EF4-FFF2-40B4-BE49-F238E27FC236}">
                  <a16:creationId xmlns:a16="http://schemas.microsoft.com/office/drawing/2014/main" id="{E4C7EE38-3E61-C1DE-1C4F-F49D790A0CE6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8" name="Group 2297">
            <a:extLst>
              <a:ext uri="{FF2B5EF4-FFF2-40B4-BE49-F238E27FC236}">
                <a16:creationId xmlns:a16="http://schemas.microsoft.com/office/drawing/2014/main" id="{3523204E-0530-6610-D127-181CDBC12F16}"/>
              </a:ext>
            </a:extLst>
          </p:cNvPr>
          <p:cNvGrpSpPr/>
          <p:nvPr/>
        </p:nvGrpSpPr>
        <p:grpSpPr>
          <a:xfrm rot="10800000">
            <a:off x="6570448" y="385423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99" name="Straight Arrow Connector 2298">
              <a:extLst>
                <a:ext uri="{FF2B5EF4-FFF2-40B4-BE49-F238E27FC236}">
                  <a16:creationId xmlns:a16="http://schemas.microsoft.com/office/drawing/2014/main" id="{21ACF204-4AF0-3B3B-0E5F-648144EF7A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00" name="Oval 2299">
              <a:extLst>
                <a:ext uri="{FF2B5EF4-FFF2-40B4-BE49-F238E27FC236}">
                  <a16:creationId xmlns:a16="http://schemas.microsoft.com/office/drawing/2014/main" id="{9D56073A-4326-E656-127E-52C46C4FB305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1" name="Group 2300">
            <a:extLst>
              <a:ext uri="{FF2B5EF4-FFF2-40B4-BE49-F238E27FC236}">
                <a16:creationId xmlns:a16="http://schemas.microsoft.com/office/drawing/2014/main" id="{6FAC2D93-EE2D-2978-C322-7C63E9DDD859}"/>
              </a:ext>
            </a:extLst>
          </p:cNvPr>
          <p:cNvGrpSpPr/>
          <p:nvPr/>
        </p:nvGrpSpPr>
        <p:grpSpPr>
          <a:xfrm rot="18900000">
            <a:off x="6567895" y="459713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02" name="Straight Arrow Connector 2301">
              <a:extLst>
                <a:ext uri="{FF2B5EF4-FFF2-40B4-BE49-F238E27FC236}">
                  <a16:creationId xmlns:a16="http://schemas.microsoft.com/office/drawing/2014/main" id="{64608716-287B-8381-658D-D7C7CCDA7C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03" name="Oval 2302">
              <a:extLst>
                <a:ext uri="{FF2B5EF4-FFF2-40B4-BE49-F238E27FC236}">
                  <a16:creationId xmlns:a16="http://schemas.microsoft.com/office/drawing/2014/main" id="{C382DF88-D5D3-6E7C-D07C-66E093B96EE9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4" name="Group 2303">
            <a:extLst>
              <a:ext uri="{FF2B5EF4-FFF2-40B4-BE49-F238E27FC236}">
                <a16:creationId xmlns:a16="http://schemas.microsoft.com/office/drawing/2014/main" id="{464F3B19-59D9-86FF-BA2B-865859833DCE}"/>
              </a:ext>
            </a:extLst>
          </p:cNvPr>
          <p:cNvGrpSpPr/>
          <p:nvPr/>
        </p:nvGrpSpPr>
        <p:grpSpPr>
          <a:xfrm rot="5400000">
            <a:off x="6570448" y="534396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05" name="Straight Arrow Connector 2304">
              <a:extLst>
                <a:ext uri="{FF2B5EF4-FFF2-40B4-BE49-F238E27FC236}">
                  <a16:creationId xmlns:a16="http://schemas.microsoft.com/office/drawing/2014/main" id="{364217DD-0C97-00D3-ED9B-B5967847B5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06" name="Oval 2305">
              <a:extLst>
                <a:ext uri="{FF2B5EF4-FFF2-40B4-BE49-F238E27FC236}">
                  <a16:creationId xmlns:a16="http://schemas.microsoft.com/office/drawing/2014/main" id="{41127B5A-755D-C443-2440-41CFCCDEE25D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7" name="Group 2306">
            <a:extLst>
              <a:ext uri="{FF2B5EF4-FFF2-40B4-BE49-F238E27FC236}">
                <a16:creationId xmlns:a16="http://schemas.microsoft.com/office/drawing/2014/main" id="{BDC75DBF-D898-85D3-7F36-B1EEF89D63D7}"/>
              </a:ext>
            </a:extLst>
          </p:cNvPr>
          <p:cNvGrpSpPr/>
          <p:nvPr/>
        </p:nvGrpSpPr>
        <p:grpSpPr>
          <a:xfrm rot="13500000">
            <a:off x="6570448" y="614301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08" name="Straight Arrow Connector 2307">
              <a:extLst>
                <a:ext uri="{FF2B5EF4-FFF2-40B4-BE49-F238E27FC236}">
                  <a16:creationId xmlns:a16="http://schemas.microsoft.com/office/drawing/2014/main" id="{F3B66C88-98FF-EE9B-4552-ABE76DC0BB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09" name="Oval 2308">
              <a:extLst>
                <a:ext uri="{FF2B5EF4-FFF2-40B4-BE49-F238E27FC236}">
                  <a16:creationId xmlns:a16="http://schemas.microsoft.com/office/drawing/2014/main" id="{E4232C09-779B-37C2-44E7-850C78E25A00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10" name="Rectangle 2309">
            <a:extLst>
              <a:ext uri="{FF2B5EF4-FFF2-40B4-BE49-F238E27FC236}">
                <a16:creationId xmlns:a16="http://schemas.microsoft.com/office/drawing/2014/main" id="{E153D6AC-A50E-7807-30E1-51BF7BD6CEB4}"/>
              </a:ext>
            </a:extLst>
          </p:cNvPr>
          <p:cNvSpPr/>
          <p:nvPr/>
        </p:nvSpPr>
        <p:spPr>
          <a:xfrm>
            <a:off x="7933453" y="0"/>
            <a:ext cx="1438599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11" name="Group 2310">
            <a:extLst>
              <a:ext uri="{FF2B5EF4-FFF2-40B4-BE49-F238E27FC236}">
                <a16:creationId xmlns:a16="http://schemas.microsoft.com/office/drawing/2014/main" id="{222D88E6-9801-0C32-6639-58EF19231612}"/>
              </a:ext>
            </a:extLst>
          </p:cNvPr>
          <p:cNvGrpSpPr/>
          <p:nvPr/>
        </p:nvGrpSpPr>
        <p:grpSpPr>
          <a:xfrm rot="15300000">
            <a:off x="8534787" y="8975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12" name="Straight Arrow Connector 2311">
              <a:extLst>
                <a:ext uri="{FF2B5EF4-FFF2-40B4-BE49-F238E27FC236}">
                  <a16:creationId xmlns:a16="http://schemas.microsoft.com/office/drawing/2014/main" id="{0B298FAD-21DA-5354-39E3-0519A9DA95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13" name="Oval 2312">
              <a:extLst>
                <a:ext uri="{FF2B5EF4-FFF2-40B4-BE49-F238E27FC236}">
                  <a16:creationId xmlns:a16="http://schemas.microsoft.com/office/drawing/2014/main" id="{E5B25BFC-8626-9C30-3AE5-3E3BD028B3F1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4" name="Group 2313">
            <a:extLst>
              <a:ext uri="{FF2B5EF4-FFF2-40B4-BE49-F238E27FC236}">
                <a16:creationId xmlns:a16="http://schemas.microsoft.com/office/drawing/2014/main" id="{B0677782-266D-01E9-026F-33EFC2B554B0}"/>
              </a:ext>
            </a:extLst>
          </p:cNvPr>
          <p:cNvGrpSpPr/>
          <p:nvPr/>
        </p:nvGrpSpPr>
        <p:grpSpPr>
          <a:xfrm rot="1800000">
            <a:off x="8979062" y="8975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15" name="Straight Arrow Connector 2314">
              <a:extLst>
                <a:ext uri="{FF2B5EF4-FFF2-40B4-BE49-F238E27FC236}">
                  <a16:creationId xmlns:a16="http://schemas.microsoft.com/office/drawing/2014/main" id="{F9EAD124-42F5-AF9C-63C2-A119A238E6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16" name="Oval 2315">
              <a:extLst>
                <a:ext uri="{FF2B5EF4-FFF2-40B4-BE49-F238E27FC236}">
                  <a16:creationId xmlns:a16="http://schemas.microsoft.com/office/drawing/2014/main" id="{6D2F96E6-4B40-29CE-2B13-5AF42B344D2D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7" name="Group 2316">
            <a:extLst>
              <a:ext uri="{FF2B5EF4-FFF2-40B4-BE49-F238E27FC236}">
                <a16:creationId xmlns:a16="http://schemas.microsoft.com/office/drawing/2014/main" id="{1700E075-1449-E588-60FF-95FCC05FA5D7}"/>
              </a:ext>
            </a:extLst>
          </p:cNvPr>
          <p:cNvGrpSpPr/>
          <p:nvPr/>
        </p:nvGrpSpPr>
        <p:grpSpPr>
          <a:xfrm rot="16200000">
            <a:off x="8534787" y="832658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18" name="Straight Arrow Connector 2317">
              <a:extLst>
                <a:ext uri="{FF2B5EF4-FFF2-40B4-BE49-F238E27FC236}">
                  <a16:creationId xmlns:a16="http://schemas.microsoft.com/office/drawing/2014/main" id="{139D625B-783A-0C11-678F-458A71C945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19" name="Oval 2318">
              <a:extLst>
                <a:ext uri="{FF2B5EF4-FFF2-40B4-BE49-F238E27FC236}">
                  <a16:creationId xmlns:a16="http://schemas.microsoft.com/office/drawing/2014/main" id="{44CC3059-FFF1-FBDC-C531-39E7992EEA63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0" name="Group 2319">
            <a:extLst>
              <a:ext uri="{FF2B5EF4-FFF2-40B4-BE49-F238E27FC236}">
                <a16:creationId xmlns:a16="http://schemas.microsoft.com/office/drawing/2014/main" id="{7CCF42C0-97B8-3B16-4FB0-66F6C035FF01}"/>
              </a:ext>
            </a:extLst>
          </p:cNvPr>
          <p:cNvGrpSpPr/>
          <p:nvPr/>
        </p:nvGrpSpPr>
        <p:grpSpPr>
          <a:xfrm rot="900000">
            <a:off x="8981615" y="836588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21" name="Straight Arrow Connector 2320">
              <a:extLst>
                <a:ext uri="{FF2B5EF4-FFF2-40B4-BE49-F238E27FC236}">
                  <a16:creationId xmlns:a16="http://schemas.microsoft.com/office/drawing/2014/main" id="{F919A176-59FC-6C71-815B-8F693F3439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22" name="Oval 2321">
              <a:extLst>
                <a:ext uri="{FF2B5EF4-FFF2-40B4-BE49-F238E27FC236}">
                  <a16:creationId xmlns:a16="http://schemas.microsoft.com/office/drawing/2014/main" id="{6DB92305-75B4-1F7B-0D21-0F0B2CD6EC48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3" name="Group 2322">
            <a:extLst>
              <a:ext uri="{FF2B5EF4-FFF2-40B4-BE49-F238E27FC236}">
                <a16:creationId xmlns:a16="http://schemas.microsoft.com/office/drawing/2014/main" id="{23E427C3-6777-70FF-22AE-A05121DD1D03}"/>
              </a:ext>
            </a:extLst>
          </p:cNvPr>
          <p:cNvGrpSpPr/>
          <p:nvPr/>
        </p:nvGrpSpPr>
        <p:grpSpPr>
          <a:xfrm rot="10800000">
            <a:off x="8534787" y="1575559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24" name="Straight Arrow Connector 2323">
              <a:extLst>
                <a:ext uri="{FF2B5EF4-FFF2-40B4-BE49-F238E27FC236}">
                  <a16:creationId xmlns:a16="http://schemas.microsoft.com/office/drawing/2014/main" id="{CEE24D23-9C54-4B2B-A4F0-33DBEBB24D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25" name="Oval 2324">
              <a:extLst>
                <a:ext uri="{FF2B5EF4-FFF2-40B4-BE49-F238E27FC236}">
                  <a16:creationId xmlns:a16="http://schemas.microsoft.com/office/drawing/2014/main" id="{BAEE82D0-6B63-EAD2-9C4E-EDC058809A17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6" name="Group 2325">
            <a:extLst>
              <a:ext uri="{FF2B5EF4-FFF2-40B4-BE49-F238E27FC236}">
                <a16:creationId xmlns:a16="http://schemas.microsoft.com/office/drawing/2014/main" id="{15FE5558-B6FF-9534-D594-2533753A409C}"/>
              </a:ext>
            </a:extLst>
          </p:cNvPr>
          <p:cNvGrpSpPr/>
          <p:nvPr/>
        </p:nvGrpSpPr>
        <p:grpSpPr>
          <a:xfrm rot="19800000">
            <a:off x="8979062" y="1575559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27" name="Straight Arrow Connector 2326">
              <a:extLst>
                <a:ext uri="{FF2B5EF4-FFF2-40B4-BE49-F238E27FC236}">
                  <a16:creationId xmlns:a16="http://schemas.microsoft.com/office/drawing/2014/main" id="{137D45B7-F2B0-A309-0D4A-B86EDE529B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28" name="Oval 2327">
              <a:extLst>
                <a:ext uri="{FF2B5EF4-FFF2-40B4-BE49-F238E27FC236}">
                  <a16:creationId xmlns:a16="http://schemas.microsoft.com/office/drawing/2014/main" id="{41C4A638-FF28-8104-3B7D-CE09DCC5AE5E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9" name="Group 2328">
            <a:extLst>
              <a:ext uri="{FF2B5EF4-FFF2-40B4-BE49-F238E27FC236}">
                <a16:creationId xmlns:a16="http://schemas.microsoft.com/office/drawing/2014/main" id="{432DB916-10CA-B274-56D9-994B35B4C53E}"/>
              </a:ext>
            </a:extLst>
          </p:cNvPr>
          <p:cNvGrpSpPr/>
          <p:nvPr/>
        </p:nvGrpSpPr>
        <p:grpSpPr>
          <a:xfrm rot="7200000">
            <a:off x="8534787" y="231846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30" name="Straight Arrow Connector 2329">
              <a:extLst>
                <a:ext uri="{FF2B5EF4-FFF2-40B4-BE49-F238E27FC236}">
                  <a16:creationId xmlns:a16="http://schemas.microsoft.com/office/drawing/2014/main" id="{DE4145D7-4937-6FA6-0905-DBEC47606B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31" name="Oval 2330">
              <a:extLst>
                <a:ext uri="{FF2B5EF4-FFF2-40B4-BE49-F238E27FC236}">
                  <a16:creationId xmlns:a16="http://schemas.microsoft.com/office/drawing/2014/main" id="{4AD20A9F-53C1-040E-B24E-83460428E987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2" name="Group 2331">
            <a:extLst>
              <a:ext uri="{FF2B5EF4-FFF2-40B4-BE49-F238E27FC236}">
                <a16:creationId xmlns:a16="http://schemas.microsoft.com/office/drawing/2014/main" id="{65C9C08C-2AF1-E53C-256C-2CC1FEE79F47}"/>
              </a:ext>
            </a:extLst>
          </p:cNvPr>
          <p:cNvGrpSpPr/>
          <p:nvPr/>
        </p:nvGrpSpPr>
        <p:grpSpPr>
          <a:xfrm rot="10800000">
            <a:off x="8981615" y="232239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33" name="Straight Arrow Connector 2332">
              <a:extLst>
                <a:ext uri="{FF2B5EF4-FFF2-40B4-BE49-F238E27FC236}">
                  <a16:creationId xmlns:a16="http://schemas.microsoft.com/office/drawing/2014/main" id="{3E26A0AB-79F9-91A8-33B1-160ADC4364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34" name="Oval 2333">
              <a:extLst>
                <a:ext uri="{FF2B5EF4-FFF2-40B4-BE49-F238E27FC236}">
                  <a16:creationId xmlns:a16="http://schemas.microsoft.com/office/drawing/2014/main" id="{A0B5FAF0-0C4F-7889-DBF6-D43470FCAB85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5" name="Group 2334">
            <a:extLst>
              <a:ext uri="{FF2B5EF4-FFF2-40B4-BE49-F238E27FC236}">
                <a16:creationId xmlns:a16="http://schemas.microsoft.com/office/drawing/2014/main" id="{EF239819-3FB6-8555-1968-D70C2CDAA154}"/>
              </a:ext>
            </a:extLst>
          </p:cNvPr>
          <p:cNvGrpSpPr/>
          <p:nvPr/>
        </p:nvGrpSpPr>
        <p:grpSpPr>
          <a:xfrm rot="14400000">
            <a:off x="8536610" y="309962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36" name="Straight Arrow Connector 2335">
              <a:extLst>
                <a:ext uri="{FF2B5EF4-FFF2-40B4-BE49-F238E27FC236}">
                  <a16:creationId xmlns:a16="http://schemas.microsoft.com/office/drawing/2014/main" id="{6DE5570A-D2E3-8902-8E01-858C5D728F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37" name="Oval 2336">
              <a:extLst>
                <a:ext uri="{FF2B5EF4-FFF2-40B4-BE49-F238E27FC236}">
                  <a16:creationId xmlns:a16="http://schemas.microsoft.com/office/drawing/2014/main" id="{74D2E082-CDA8-52FE-A4E4-2250EE24C31F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8" name="Group 2337">
            <a:extLst>
              <a:ext uri="{FF2B5EF4-FFF2-40B4-BE49-F238E27FC236}">
                <a16:creationId xmlns:a16="http://schemas.microsoft.com/office/drawing/2014/main" id="{70FFC5D5-D7C8-B4CB-7B91-9F5C7F712421}"/>
              </a:ext>
            </a:extLst>
          </p:cNvPr>
          <p:cNvGrpSpPr/>
          <p:nvPr/>
        </p:nvGrpSpPr>
        <p:grpSpPr>
          <a:xfrm rot="10800000">
            <a:off x="8980885" y="309962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39" name="Straight Arrow Connector 2338">
              <a:extLst>
                <a:ext uri="{FF2B5EF4-FFF2-40B4-BE49-F238E27FC236}">
                  <a16:creationId xmlns:a16="http://schemas.microsoft.com/office/drawing/2014/main" id="{F25154A5-598E-6B29-FBFD-535534095F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40" name="Oval 2339">
              <a:extLst>
                <a:ext uri="{FF2B5EF4-FFF2-40B4-BE49-F238E27FC236}">
                  <a16:creationId xmlns:a16="http://schemas.microsoft.com/office/drawing/2014/main" id="{C77FF5A6-DBD7-7057-E7AE-394216C6D6C6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1" name="Group 2340">
            <a:extLst>
              <a:ext uri="{FF2B5EF4-FFF2-40B4-BE49-F238E27FC236}">
                <a16:creationId xmlns:a16="http://schemas.microsoft.com/office/drawing/2014/main" id="{C8B528D3-EB89-9BDA-99B3-21EB36FC8538}"/>
              </a:ext>
            </a:extLst>
          </p:cNvPr>
          <p:cNvGrpSpPr/>
          <p:nvPr/>
        </p:nvGrpSpPr>
        <p:grpSpPr>
          <a:xfrm rot="5400000">
            <a:off x="8536610" y="384252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42" name="Straight Arrow Connector 2341">
              <a:extLst>
                <a:ext uri="{FF2B5EF4-FFF2-40B4-BE49-F238E27FC236}">
                  <a16:creationId xmlns:a16="http://schemas.microsoft.com/office/drawing/2014/main" id="{1523C819-7FBD-E235-3C41-436D20870F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43" name="Oval 2342">
              <a:extLst>
                <a:ext uri="{FF2B5EF4-FFF2-40B4-BE49-F238E27FC236}">
                  <a16:creationId xmlns:a16="http://schemas.microsoft.com/office/drawing/2014/main" id="{A9D939DE-5685-E470-D95E-E1D857CEE02F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4" name="Group 2343">
            <a:extLst>
              <a:ext uri="{FF2B5EF4-FFF2-40B4-BE49-F238E27FC236}">
                <a16:creationId xmlns:a16="http://schemas.microsoft.com/office/drawing/2014/main" id="{B9A38DC4-9484-25E4-DFEC-39821513659D}"/>
              </a:ext>
            </a:extLst>
          </p:cNvPr>
          <p:cNvGrpSpPr/>
          <p:nvPr/>
        </p:nvGrpSpPr>
        <p:grpSpPr>
          <a:xfrm rot="10800000">
            <a:off x="8983438" y="384645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45" name="Straight Arrow Connector 2344">
              <a:extLst>
                <a:ext uri="{FF2B5EF4-FFF2-40B4-BE49-F238E27FC236}">
                  <a16:creationId xmlns:a16="http://schemas.microsoft.com/office/drawing/2014/main" id="{912C41D0-6E20-9A62-C03A-289B5C633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46" name="Oval 2345">
              <a:extLst>
                <a:ext uri="{FF2B5EF4-FFF2-40B4-BE49-F238E27FC236}">
                  <a16:creationId xmlns:a16="http://schemas.microsoft.com/office/drawing/2014/main" id="{B56660E0-533C-32B8-D5D8-8B0B4EFB9D1D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7" name="Group 2346">
            <a:extLst>
              <a:ext uri="{FF2B5EF4-FFF2-40B4-BE49-F238E27FC236}">
                <a16:creationId xmlns:a16="http://schemas.microsoft.com/office/drawing/2014/main" id="{9BA03F76-DF9C-39EE-6FDB-E4E73202B9EE}"/>
              </a:ext>
            </a:extLst>
          </p:cNvPr>
          <p:cNvGrpSpPr/>
          <p:nvPr/>
        </p:nvGrpSpPr>
        <p:grpSpPr>
          <a:xfrm rot="10800000">
            <a:off x="8536610" y="458935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48" name="Straight Arrow Connector 2347">
              <a:extLst>
                <a:ext uri="{FF2B5EF4-FFF2-40B4-BE49-F238E27FC236}">
                  <a16:creationId xmlns:a16="http://schemas.microsoft.com/office/drawing/2014/main" id="{E946A14A-E532-80C4-F2BF-8A73D5CE70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49" name="Oval 2348">
              <a:extLst>
                <a:ext uri="{FF2B5EF4-FFF2-40B4-BE49-F238E27FC236}">
                  <a16:creationId xmlns:a16="http://schemas.microsoft.com/office/drawing/2014/main" id="{270B193B-0B22-DD8D-3CEC-BAA756CAF713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0" name="Group 2349">
            <a:extLst>
              <a:ext uri="{FF2B5EF4-FFF2-40B4-BE49-F238E27FC236}">
                <a16:creationId xmlns:a16="http://schemas.microsoft.com/office/drawing/2014/main" id="{D39A347D-2AAD-3772-D759-72D69E6C711F}"/>
              </a:ext>
            </a:extLst>
          </p:cNvPr>
          <p:cNvGrpSpPr/>
          <p:nvPr/>
        </p:nvGrpSpPr>
        <p:grpSpPr>
          <a:xfrm>
            <a:off x="8980885" y="458935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51" name="Straight Arrow Connector 2350">
              <a:extLst>
                <a:ext uri="{FF2B5EF4-FFF2-40B4-BE49-F238E27FC236}">
                  <a16:creationId xmlns:a16="http://schemas.microsoft.com/office/drawing/2014/main" id="{5D2451A4-98BB-C638-63D2-52CB9B122F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2" name="Oval 2351">
              <a:extLst>
                <a:ext uri="{FF2B5EF4-FFF2-40B4-BE49-F238E27FC236}">
                  <a16:creationId xmlns:a16="http://schemas.microsoft.com/office/drawing/2014/main" id="{3FF9AD45-B49C-A6FE-D856-A36E3F3B0CD6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3" name="Group 2352">
            <a:extLst>
              <a:ext uri="{FF2B5EF4-FFF2-40B4-BE49-F238E27FC236}">
                <a16:creationId xmlns:a16="http://schemas.microsoft.com/office/drawing/2014/main" id="{2D7D4C70-96A2-08FE-FBD8-84D194803A58}"/>
              </a:ext>
            </a:extLst>
          </p:cNvPr>
          <p:cNvGrpSpPr/>
          <p:nvPr/>
        </p:nvGrpSpPr>
        <p:grpSpPr>
          <a:xfrm rot="1800000">
            <a:off x="8536610" y="5332255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54" name="Straight Arrow Connector 2353">
              <a:extLst>
                <a:ext uri="{FF2B5EF4-FFF2-40B4-BE49-F238E27FC236}">
                  <a16:creationId xmlns:a16="http://schemas.microsoft.com/office/drawing/2014/main" id="{FCB7A68A-5997-6B84-F403-5E3AC40103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5" name="Oval 2354">
              <a:extLst>
                <a:ext uri="{FF2B5EF4-FFF2-40B4-BE49-F238E27FC236}">
                  <a16:creationId xmlns:a16="http://schemas.microsoft.com/office/drawing/2014/main" id="{A8CE5D3B-4154-2C20-D7A3-3CB191100949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6" name="Group 2355">
            <a:extLst>
              <a:ext uri="{FF2B5EF4-FFF2-40B4-BE49-F238E27FC236}">
                <a16:creationId xmlns:a16="http://schemas.microsoft.com/office/drawing/2014/main" id="{B9D8E819-6BD5-9590-BCFA-CB21AD60B4D2}"/>
              </a:ext>
            </a:extLst>
          </p:cNvPr>
          <p:cNvGrpSpPr/>
          <p:nvPr/>
        </p:nvGrpSpPr>
        <p:grpSpPr>
          <a:xfrm rot="10800000">
            <a:off x="8983438" y="5336185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57" name="Straight Arrow Connector 2356">
              <a:extLst>
                <a:ext uri="{FF2B5EF4-FFF2-40B4-BE49-F238E27FC236}">
                  <a16:creationId xmlns:a16="http://schemas.microsoft.com/office/drawing/2014/main" id="{9B0ADE35-0205-A397-BB9D-8307EE019F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8" name="Oval 2357">
              <a:extLst>
                <a:ext uri="{FF2B5EF4-FFF2-40B4-BE49-F238E27FC236}">
                  <a16:creationId xmlns:a16="http://schemas.microsoft.com/office/drawing/2014/main" id="{407A9C45-AA7F-D788-4093-1BB12F132C1D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9" name="Group 2358">
            <a:extLst>
              <a:ext uri="{FF2B5EF4-FFF2-40B4-BE49-F238E27FC236}">
                <a16:creationId xmlns:a16="http://schemas.microsoft.com/office/drawing/2014/main" id="{B55EA225-F890-88FD-50EB-42D3728667D2}"/>
              </a:ext>
            </a:extLst>
          </p:cNvPr>
          <p:cNvGrpSpPr/>
          <p:nvPr/>
        </p:nvGrpSpPr>
        <p:grpSpPr>
          <a:xfrm>
            <a:off x="8536610" y="613130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60" name="Straight Arrow Connector 2359">
              <a:extLst>
                <a:ext uri="{FF2B5EF4-FFF2-40B4-BE49-F238E27FC236}">
                  <a16:creationId xmlns:a16="http://schemas.microsoft.com/office/drawing/2014/main" id="{33C73F81-8702-A117-C209-A28FFB7ECE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61" name="Oval 2360">
              <a:extLst>
                <a:ext uri="{FF2B5EF4-FFF2-40B4-BE49-F238E27FC236}">
                  <a16:creationId xmlns:a16="http://schemas.microsoft.com/office/drawing/2014/main" id="{294B567D-B4ED-CF5E-D091-82EC3404FB17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2" name="Group 2361">
            <a:extLst>
              <a:ext uri="{FF2B5EF4-FFF2-40B4-BE49-F238E27FC236}">
                <a16:creationId xmlns:a16="http://schemas.microsoft.com/office/drawing/2014/main" id="{D5B0DDFF-AA4D-64AE-07AB-D0102178DEAB}"/>
              </a:ext>
            </a:extLst>
          </p:cNvPr>
          <p:cNvGrpSpPr/>
          <p:nvPr/>
        </p:nvGrpSpPr>
        <p:grpSpPr>
          <a:xfrm rot="1800000">
            <a:off x="8983438" y="613523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63" name="Straight Arrow Connector 2362">
              <a:extLst>
                <a:ext uri="{FF2B5EF4-FFF2-40B4-BE49-F238E27FC236}">
                  <a16:creationId xmlns:a16="http://schemas.microsoft.com/office/drawing/2014/main" id="{F3FA734F-92F0-7D6B-0B4D-D5A5F3E476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64" name="Oval 2363">
              <a:extLst>
                <a:ext uri="{FF2B5EF4-FFF2-40B4-BE49-F238E27FC236}">
                  <a16:creationId xmlns:a16="http://schemas.microsoft.com/office/drawing/2014/main" id="{0837FCEA-AA27-CE7D-9053-2ED39055E2E3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5" name="Group 2364">
            <a:extLst>
              <a:ext uri="{FF2B5EF4-FFF2-40B4-BE49-F238E27FC236}">
                <a16:creationId xmlns:a16="http://schemas.microsoft.com/office/drawing/2014/main" id="{CA22B990-BBB5-2CF3-3E10-4FA19A492558}"/>
              </a:ext>
            </a:extLst>
          </p:cNvPr>
          <p:cNvGrpSpPr/>
          <p:nvPr/>
        </p:nvGrpSpPr>
        <p:grpSpPr>
          <a:xfrm rot="19800000">
            <a:off x="8043397" y="8975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66" name="Straight Arrow Connector 2365">
              <a:extLst>
                <a:ext uri="{FF2B5EF4-FFF2-40B4-BE49-F238E27FC236}">
                  <a16:creationId xmlns:a16="http://schemas.microsoft.com/office/drawing/2014/main" id="{0D4EBF57-BC7E-AAF3-0F96-1873CFBAF4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67" name="Oval 2366">
              <a:extLst>
                <a:ext uri="{FF2B5EF4-FFF2-40B4-BE49-F238E27FC236}">
                  <a16:creationId xmlns:a16="http://schemas.microsoft.com/office/drawing/2014/main" id="{0C9BC095-903C-96E0-6039-5470A51848ED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8" name="Group 2367">
            <a:extLst>
              <a:ext uri="{FF2B5EF4-FFF2-40B4-BE49-F238E27FC236}">
                <a16:creationId xmlns:a16="http://schemas.microsoft.com/office/drawing/2014/main" id="{B66BD4AD-2B3B-5859-F920-054567C7C9D5}"/>
              </a:ext>
            </a:extLst>
          </p:cNvPr>
          <p:cNvGrpSpPr/>
          <p:nvPr/>
        </p:nvGrpSpPr>
        <p:grpSpPr>
          <a:xfrm rot="9000000">
            <a:off x="8043397" y="832658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69" name="Straight Arrow Connector 2368">
              <a:extLst>
                <a:ext uri="{FF2B5EF4-FFF2-40B4-BE49-F238E27FC236}">
                  <a16:creationId xmlns:a16="http://schemas.microsoft.com/office/drawing/2014/main" id="{9AA6F91A-405B-BB53-A0EE-94DDAB48A1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70" name="Oval 2369">
              <a:extLst>
                <a:ext uri="{FF2B5EF4-FFF2-40B4-BE49-F238E27FC236}">
                  <a16:creationId xmlns:a16="http://schemas.microsoft.com/office/drawing/2014/main" id="{5DC6AAF0-1881-E36F-D422-F2C8C6DD580A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1" name="Group 2370">
            <a:extLst>
              <a:ext uri="{FF2B5EF4-FFF2-40B4-BE49-F238E27FC236}">
                <a16:creationId xmlns:a16="http://schemas.microsoft.com/office/drawing/2014/main" id="{CF3778B6-C94C-3C78-E3A3-652B4B2F70BF}"/>
              </a:ext>
            </a:extLst>
          </p:cNvPr>
          <p:cNvGrpSpPr/>
          <p:nvPr/>
        </p:nvGrpSpPr>
        <p:grpSpPr>
          <a:xfrm rot="10800000">
            <a:off x="8043397" y="1575559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72" name="Straight Arrow Connector 2371">
              <a:extLst>
                <a:ext uri="{FF2B5EF4-FFF2-40B4-BE49-F238E27FC236}">
                  <a16:creationId xmlns:a16="http://schemas.microsoft.com/office/drawing/2014/main" id="{394700FB-7A66-65AB-9245-6E822D64F0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73" name="Oval 2372">
              <a:extLst>
                <a:ext uri="{FF2B5EF4-FFF2-40B4-BE49-F238E27FC236}">
                  <a16:creationId xmlns:a16="http://schemas.microsoft.com/office/drawing/2014/main" id="{08EE8CAF-AF40-1448-619B-15B4FFA21A19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4" name="Group 2373">
            <a:extLst>
              <a:ext uri="{FF2B5EF4-FFF2-40B4-BE49-F238E27FC236}">
                <a16:creationId xmlns:a16="http://schemas.microsoft.com/office/drawing/2014/main" id="{46B66F94-2EFF-8D78-6384-493913B78D11}"/>
              </a:ext>
            </a:extLst>
          </p:cNvPr>
          <p:cNvGrpSpPr/>
          <p:nvPr/>
        </p:nvGrpSpPr>
        <p:grpSpPr>
          <a:xfrm rot="1800000">
            <a:off x="8043397" y="231846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75" name="Straight Arrow Connector 2374">
              <a:extLst>
                <a:ext uri="{FF2B5EF4-FFF2-40B4-BE49-F238E27FC236}">
                  <a16:creationId xmlns:a16="http://schemas.microsoft.com/office/drawing/2014/main" id="{C85E163A-1C98-13F6-90E8-E9524C560B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76" name="Oval 2375">
              <a:extLst>
                <a:ext uri="{FF2B5EF4-FFF2-40B4-BE49-F238E27FC236}">
                  <a16:creationId xmlns:a16="http://schemas.microsoft.com/office/drawing/2014/main" id="{7044F639-560B-2F8F-FB53-CA602D952F3C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7" name="Group 2376">
            <a:extLst>
              <a:ext uri="{FF2B5EF4-FFF2-40B4-BE49-F238E27FC236}">
                <a16:creationId xmlns:a16="http://schemas.microsoft.com/office/drawing/2014/main" id="{C5A81B0D-7056-C8CD-65A2-E5B2FAC92FDD}"/>
              </a:ext>
            </a:extLst>
          </p:cNvPr>
          <p:cNvGrpSpPr/>
          <p:nvPr/>
        </p:nvGrpSpPr>
        <p:grpSpPr>
          <a:xfrm rot="10800000">
            <a:off x="8045220" y="309962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78" name="Straight Arrow Connector 2377">
              <a:extLst>
                <a:ext uri="{FF2B5EF4-FFF2-40B4-BE49-F238E27FC236}">
                  <a16:creationId xmlns:a16="http://schemas.microsoft.com/office/drawing/2014/main" id="{B7A84EC9-3302-9C02-FD7D-C3C87043D2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79" name="Oval 2378">
              <a:extLst>
                <a:ext uri="{FF2B5EF4-FFF2-40B4-BE49-F238E27FC236}">
                  <a16:creationId xmlns:a16="http://schemas.microsoft.com/office/drawing/2014/main" id="{7F5FC977-1D0D-CB6E-4A06-9F34F40C88B9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0" name="Group 2379">
            <a:extLst>
              <a:ext uri="{FF2B5EF4-FFF2-40B4-BE49-F238E27FC236}">
                <a16:creationId xmlns:a16="http://schemas.microsoft.com/office/drawing/2014/main" id="{FFC7E698-E67D-38E9-F892-0504369BCC47}"/>
              </a:ext>
            </a:extLst>
          </p:cNvPr>
          <p:cNvGrpSpPr/>
          <p:nvPr/>
        </p:nvGrpSpPr>
        <p:grpSpPr>
          <a:xfrm rot="14400000">
            <a:off x="8045220" y="384252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81" name="Straight Arrow Connector 2380">
              <a:extLst>
                <a:ext uri="{FF2B5EF4-FFF2-40B4-BE49-F238E27FC236}">
                  <a16:creationId xmlns:a16="http://schemas.microsoft.com/office/drawing/2014/main" id="{5B3996B1-271A-35F9-B511-00A166165F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82" name="Oval 2381">
              <a:extLst>
                <a:ext uri="{FF2B5EF4-FFF2-40B4-BE49-F238E27FC236}">
                  <a16:creationId xmlns:a16="http://schemas.microsoft.com/office/drawing/2014/main" id="{2C7899C1-547E-8491-182F-0AE1F53AF44E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3" name="Group 2382">
            <a:extLst>
              <a:ext uri="{FF2B5EF4-FFF2-40B4-BE49-F238E27FC236}">
                <a16:creationId xmlns:a16="http://schemas.microsoft.com/office/drawing/2014/main" id="{B3DE4AC5-F1F6-9A24-F0D7-FB506F789D67}"/>
              </a:ext>
            </a:extLst>
          </p:cNvPr>
          <p:cNvGrpSpPr/>
          <p:nvPr/>
        </p:nvGrpSpPr>
        <p:grpSpPr>
          <a:xfrm rot="1800000">
            <a:off x="8045220" y="458935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84" name="Straight Arrow Connector 2383">
              <a:extLst>
                <a:ext uri="{FF2B5EF4-FFF2-40B4-BE49-F238E27FC236}">
                  <a16:creationId xmlns:a16="http://schemas.microsoft.com/office/drawing/2014/main" id="{D8FF75C0-4D9C-67E6-6D70-03C0049281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85" name="Oval 2384">
              <a:extLst>
                <a:ext uri="{FF2B5EF4-FFF2-40B4-BE49-F238E27FC236}">
                  <a16:creationId xmlns:a16="http://schemas.microsoft.com/office/drawing/2014/main" id="{4C5901CB-7544-704F-B13B-302ECACF9B71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6" name="Group 2385">
            <a:extLst>
              <a:ext uri="{FF2B5EF4-FFF2-40B4-BE49-F238E27FC236}">
                <a16:creationId xmlns:a16="http://schemas.microsoft.com/office/drawing/2014/main" id="{380ECFD7-8D69-3B82-2937-0F77387DC3AC}"/>
              </a:ext>
            </a:extLst>
          </p:cNvPr>
          <p:cNvGrpSpPr/>
          <p:nvPr/>
        </p:nvGrpSpPr>
        <p:grpSpPr>
          <a:xfrm rot="10800000">
            <a:off x="8045220" y="5332255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87" name="Straight Arrow Connector 2386">
              <a:extLst>
                <a:ext uri="{FF2B5EF4-FFF2-40B4-BE49-F238E27FC236}">
                  <a16:creationId xmlns:a16="http://schemas.microsoft.com/office/drawing/2014/main" id="{49D9DE6E-6521-C68C-6A8F-2B5DE2EB2C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88" name="Oval 2387">
              <a:extLst>
                <a:ext uri="{FF2B5EF4-FFF2-40B4-BE49-F238E27FC236}">
                  <a16:creationId xmlns:a16="http://schemas.microsoft.com/office/drawing/2014/main" id="{935C2FA6-A61D-B6F2-0CAC-CC992C5B1218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9" name="Group 2388">
            <a:extLst>
              <a:ext uri="{FF2B5EF4-FFF2-40B4-BE49-F238E27FC236}">
                <a16:creationId xmlns:a16="http://schemas.microsoft.com/office/drawing/2014/main" id="{F9F3A699-1434-3687-BF18-204BFCAED34D}"/>
              </a:ext>
            </a:extLst>
          </p:cNvPr>
          <p:cNvGrpSpPr/>
          <p:nvPr/>
        </p:nvGrpSpPr>
        <p:grpSpPr>
          <a:xfrm rot="20700000">
            <a:off x="8045220" y="613130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90" name="Straight Arrow Connector 2389">
              <a:extLst>
                <a:ext uri="{FF2B5EF4-FFF2-40B4-BE49-F238E27FC236}">
                  <a16:creationId xmlns:a16="http://schemas.microsoft.com/office/drawing/2014/main" id="{B2B933A2-3FA0-DC5B-AED3-5251D5E2F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1" name="Oval 2390">
              <a:extLst>
                <a:ext uri="{FF2B5EF4-FFF2-40B4-BE49-F238E27FC236}">
                  <a16:creationId xmlns:a16="http://schemas.microsoft.com/office/drawing/2014/main" id="{DC1655B2-6939-FABD-AAD0-FF983B1AFEDE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6" name="Group 2395">
            <a:extLst>
              <a:ext uri="{FF2B5EF4-FFF2-40B4-BE49-F238E27FC236}">
                <a16:creationId xmlns:a16="http://schemas.microsoft.com/office/drawing/2014/main" id="{10FA8B7F-C0B3-A0E6-FEC5-B6A778D251E8}"/>
              </a:ext>
            </a:extLst>
          </p:cNvPr>
          <p:cNvGrpSpPr/>
          <p:nvPr/>
        </p:nvGrpSpPr>
        <p:grpSpPr>
          <a:xfrm>
            <a:off x="7007091" y="10524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97" name="Straight Arrow Connector 2396">
              <a:extLst>
                <a:ext uri="{FF2B5EF4-FFF2-40B4-BE49-F238E27FC236}">
                  <a16:creationId xmlns:a16="http://schemas.microsoft.com/office/drawing/2014/main" id="{EAFDB58D-F016-5128-FB37-A0C5B1C7FB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8" name="Oval 2397">
              <a:extLst>
                <a:ext uri="{FF2B5EF4-FFF2-40B4-BE49-F238E27FC236}">
                  <a16:creationId xmlns:a16="http://schemas.microsoft.com/office/drawing/2014/main" id="{2273DA51-85E8-F10A-3817-64E5E1035A2A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9" name="Group 2398">
            <a:extLst>
              <a:ext uri="{FF2B5EF4-FFF2-40B4-BE49-F238E27FC236}">
                <a16:creationId xmlns:a16="http://schemas.microsoft.com/office/drawing/2014/main" id="{C84F4794-41B2-0A53-C19A-EA0AA1CC138E}"/>
              </a:ext>
            </a:extLst>
          </p:cNvPr>
          <p:cNvGrpSpPr/>
          <p:nvPr/>
        </p:nvGrpSpPr>
        <p:grpSpPr>
          <a:xfrm rot="16200000">
            <a:off x="7009644" y="85207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00" name="Straight Arrow Connector 2399">
              <a:extLst>
                <a:ext uri="{FF2B5EF4-FFF2-40B4-BE49-F238E27FC236}">
                  <a16:creationId xmlns:a16="http://schemas.microsoft.com/office/drawing/2014/main" id="{AA9A68DD-ABD7-F825-23DB-97B2E3B34E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01" name="Oval 2400">
              <a:extLst>
                <a:ext uri="{FF2B5EF4-FFF2-40B4-BE49-F238E27FC236}">
                  <a16:creationId xmlns:a16="http://schemas.microsoft.com/office/drawing/2014/main" id="{556A9C24-9DD1-1892-533C-69386EF86F21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2" name="Group 2401">
            <a:extLst>
              <a:ext uri="{FF2B5EF4-FFF2-40B4-BE49-F238E27FC236}">
                <a16:creationId xmlns:a16="http://schemas.microsoft.com/office/drawing/2014/main" id="{FE56BEE8-D217-D3EC-07FD-53242E67C141}"/>
              </a:ext>
            </a:extLst>
          </p:cNvPr>
          <p:cNvGrpSpPr/>
          <p:nvPr/>
        </p:nvGrpSpPr>
        <p:grpSpPr>
          <a:xfrm rot="2700000">
            <a:off x="7007091" y="159104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03" name="Straight Arrow Connector 2402">
              <a:extLst>
                <a:ext uri="{FF2B5EF4-FFF2-40B4-BE49-F238E27FC236}">
                  <a16:creationId xmlns:a16="http://schemas.microsoft.com/office/drawing/2014/main" id="{D106CBF1-C976-DDEF-063E-49CF32C0D6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04" name="Oval 2403">
              <a:extLst>
                <a:ext uri="{FF2B5EF4-FFF2-40B4-BE49-F238E27FC236}">
                  <a16:creationId xmlns:a16="http://schemas.microsoft.com/office/drawing/2014/main" id="{E39ADE2B-5E4D-1D3F-383E-65B5BD0E8376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5" name="Group 2404">
            <a:extLst>
              <a:ext uri="{FF2B5EF4-FFF2-40B4-BE49-F238E27FC236}">
                <a16:creationId xmlns:a16="http://schemas.microsoft.com/office/drawing/2014/main" id="{CD4852D0-5AC2-3C76-8003-F72C9546EEAF}"/>
              </a:ext>
            </a:extLst>
          </p:cNvPr>
          <p:cNvGrpSpPr/>
          <p:nvPr/>
        </p:nvGrpSpPr>
        <p:grpSpPr>
          <a:xfrm rot="5400000">
            <a:off x="7009644" y="233787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06" name="Straight Arrow Connector 2405">
              <a:extLst>
                <a:ext uri="{FF2B5EF4-FFF2-40B4-BE49-F238E27FC236}">
                  <a16:creationId xmlns:a16="http://schemas.microsoft.com/office/drawing/2014/main" id="{083A957B-DB97-5262-76B0-5BA9F42744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07" name="Oval 2406">
              <a:extLst>
                <a:ext uri="{FF2B5EF4-FFF2-40B4-BE49-F238E27FC236}">
                  <a16:creationId xmlns:a16="http://schemas.microsoft.com/office/drawing/2014/main" id="{8D46F495-A8B9-5578-EC96-5A38776C815A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8" name="Group 2407">
            <a:extLst>
              <a:ext uri="{FF2B5EF4-FFF2-40B4-BE49-F238E27FC236}">
                <a16:creationId xmlns:a16="http://schemas.microsoft.com/office/drawing/2014/main" id="{FE863693-2B0C-74CB-038A-306CA105B21D}"/>
              </a:ext>
            </a:extLst>
          </p:cNvPr>
          <p:cNvGrpSpPr/>
          <p:nvPr/>
        </p:nvGrpSpPr>
        <p:grpSpPr>
          <a:xfrm rot="14400000">
            <a:off x="7008914" y="3115105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09" name="Straight Arrow Connector 2408">
              <a:extLst>
                <a:ext uri="{FF2B5EF4-FFF2-40B4-BE49-F238E27FC236}">
                  <a16:creationId xmlns:a16="http://schemas.microsoft.com/office/drawing/2014/main" id="{A1A5BE5B-236A-C4E2-0496-F363F6E86A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10" name="Oval 2409">
              <a:extLst>
                <a:ext uri="{FF2B5EF4-FFF2-40B4-BE49-F238E27FC236}">
                  <a16:creationId xmlns:a16="http://schemas.microsoft.com/office/drawing/2014/main" id="{FB00059A-53A4-AA57-6906-C146DD9E2BE9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1" name="Group 2410">
            <a:extLst>
              <a:ext uri="{FF2B5EF4-FFF2-40B4-BE49-F238E27FC236}">
                <a16:creationId xmlns:a16="http://schemas.microsoft.com/office/drawing/2014/main" id="{D2B3F213-BFD2-3F1B-887C-73FA9727390B}"/>
              </a:ext>
            </a:extLst>
          </p:cNvPr>
          <p:cNvGrpSpPr/>
          <p:nvPr/>
        </p:nvGrpSpPr>
        <p:grpSpPr>
          <a:xfrm rot="14400000">
            <a:off x="7011467" y="3861936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12" name="Straight Arrow Connector 2411">
              <a:extLst>
                <a:ext uri="{FF2B5EF4-FFF2-40B4-BE49-F238E27FC236}">
                  <a16:creationId xmlns:a16="http://schemas.microsoft.com/office/drawing/2014/main" id="{8A058322-9E23-E428-363A-18B25BE307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13" name="Oval 2412">
              <a:extLst>
                <a:ext uri="{FF2B5EF4-FFF2-40B4-BE49-F238E27FC236}">
                  <a16:creationId xmlns:a16="http://schemas.microsoft.com/office/drawing/2014/main" id="{BCDD3B1A-D409-4A62-4224-A2ABB7358972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4" name="Group 2413">
            <a:extLst>
              <a:ext uri="{FF2B5EF4-FFF2-40B4-BE49-F238E27FC236}">
                <a16:creationId xmlns:a16="http://schemas.microsoft.com/office/drawing/2014/main" id="{8FDC1DBD-9BD7-D29E-3079-149C5013E2A2}"/>
              </a:ext>
            </a:extLst>
          </p:cNvPr>
          <p:cNvGrpSpPr/>
          <p:nvPr/>
        </p:nvGrpSpPr>
        <p:grpSpPr>
          <a:xfrm rot="10800000">
            <a:off x="7008914" y="460483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15" name="Straight Arrow Connector 2414">
              <a:extLst>
                <a:ext uri="{FF2B5EF4-FFF2-40B4-BE49-F238E27FC236}">
                  <a16:creationId xmlns:a16="http://schemas.microsoft.com/office/drawing/2014/main" id="{BE97BA6E-EC6B-A67E-0247-97BE137275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16" name="Oval 2415">
              <a:extLst>
                <a:ext uri="{FF2B5EF4-FFF2-40B4-BE49-F238E27FC236}">
                  <a16:creationId xmlns:a16="http://schemas.microsoft.com/office/drawing/2014/main" id="{5DD8F7F4-23EE-D3EE-E2C2-C94E00F0A5E5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7" name="Group 2416">
            <a:extLst>
              <a:ext uri="{FF2B5EF4-FFF2-40B4-BE49-F238E27FC236}">
                <a16:creationId xmlns:a16="http://schemas.microsoft.com/office/drawing/2014/main" id="{FBE9867E-0468-0844-23F0-289EFAD39D2E}"/>
              </a:ext>
            </a:extLst>
          </p:cNvPr>
          <p:cNvGrpSpPr/>
          <p:nvPr/>
        </p:nvGrpSpPr>
        <p:grpSpPr>
          <a:xfrm rot="10800000">
            <a:off x="7011467" y="5351668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18" name="Straight Arrow Connector 2417">
              <a:extLst>
                <a:ext uri="{FF2B5EF4-FFF2-40B4-BE49-F238E27FC236}">
                  <a16:creationId xmlns:a16="http://schemas.microsoft.com/office/drawing/2014/main" id="{1714122F-FFCF-821C-A297-0469292AE7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19" name="Oval 2418">
              <a:extLst>
                <a:ext uri="{FF2B5EF4-FFF2-40B4-BE49-F238E27FC236}">
                  <a16:creationId xmlns:a16="http://schemas.microsoft.com/office/drawing/2014/main" id="{9B421A6A-77F6-4B68-92E7-C3CF2CACB8E6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0" name="Group 2419">
            <a:extLst>
              <a:ext uri="{FF2B5EF4-FFF2-40B4-BE49-F238E27FC236}">
                <a16:creationId xmlns:a16="http://schemas.microsoft.com/office/drawing/2014/main" id="{412F7820-AB05-E947-7D13-3890AD783002}"/>
              </a:ext>
            </a:extLst>
          </p:cNvPr>
          <p:cNvGrpSpPr/>
          <p:nvPr/>
        </p:nvGrpSpPr>
        <p:grpSpPr>
          <a:xfrm rot="1800000">
            <a:off x="7011467" y="615071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21" name="Straight Arrow Connector 2420">
              <a:extLst>
                <a:ext uri="{FF2B5EF4-FFF2-40B4-BE49-F238E27FC236}">
                  <a16:creationId xmlns:a16="http://schemas.microsoft.com/office/drawing/2014/main" id="{FAB9FD43-E4C5-7046-95CF-5E2DCCE9E5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22" name="Oval 2421">
              <a:extLst>
                <a:ext uri="{FF2B5EF4-FFF2-40B4-BE49-F238E27FC236}">
                  <a16:creationId xmlns:a16="http://schemas.microsoft.com/office/drawing/2014/main" id="{E252B63B-079F-922F-0B92-815C0875FE76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3" name="Group 2422">
            <a:extLst>
              <a:ext uri="{FF2B5EF4-FFF2-40B4-BE49-F238E27FC236}">
                <a16:creationId xmlns:a16="http://schemas.microsoft.com/office/drawing/2014/main" id="{9CEA92AF-1A7E-7AEC-4E7D-F8E2CAF0851E}"/>
              </a:ext>
            </a:extLst>
          </p:cNvPr>
          <p:cNvGrpSpPr/>
          <p:nvPr/>
        </p:nvGrpSpPr>
        <p:grpSpPr>
          <a:xfrm rot="1911762">
            <a:off x="7499906" y="113019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24" name="Straight Arrow Connector 2423">
              <a:extLst>
                <a:ext uri="{FF2B5EF4-FFF2-40B4-BE49-F238E27FC236}">
                  <a16:creationId xmlns:a16="http://schemas.microsoft.com/office/drawing/2014/main" id="{7D18FD5D-7E59-C1DB-E779-DC21D094F0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25" name="Oval 2424">
              <a:extLst>
                <a:ext uri="{FF2B5EF4-FFF2-40B4-BE49-F238E27FC236}">
                  <a16:creationId xmlns:a16="http://schemas.microsoft.com/office/drawing/2014/main" id="{0DF005E5-16A0-00E0-BA08-D4F1D98F14EE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6" name="Group 2425">
            <a:extLst>
              <a:ext uri="{FF2B5EF4-FFF2-40B4-BE49-F238E27FC236}">
                <a16:creationId xmlns:a16="http://schemas.microsoft.com/office/drawing/2014/main" id="{473F8D9F-1FAA-5FAF-9027-A9B79A35F321}"/>
              </a:ext>
            </a:extLst>
          </p:cNvPr>
          <p:cNvGrpSpPr/>
          <p:nvPr/>
        </p:nvGrpSpPr>
        <p:grpSpPr>
          <a:xfrm>
            <a:off x="7502459" y="85985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27" name="Straight Arrow Connector 2426">
              <a:extLst>
                <a:ext uri="{FF2B5EF4-FFF2-40B4-BE49-F238E27FC236}">
                  <a16:creationId xmlns:a16="http://schemas.microsoft.com/office/drawing/2014/main" id="{4E6F0703-1FB3-ACD6-CB1D-88CBE60AB8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28" name="Oval 2427">
              <a:extLst>
                <a:ext uri="{FF2B5EF4-FFF2-40B4-BE49-F238E27FC236}">
                  <a16:creationId xmlns:a16="http://schemas.microsoft.com/office/drawing/2014/main" id="{218E626F-5603-7ACB-50A6-97CEAFE2646E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9" name="Group 2428">
            <a:extLst>
              <a:ext uri="{FF2B5EF4-FFF2-40B4-BE49-F238E27FC236}">
                <a16:creationId xmlns:a16="http://schemas.microsoft.com/office/drawing/2014/main" id="{F7C38FE9-E978-C6B5-7BFC-4E24BD6A4AF7}"/>
              </a:ext>
            </a:extLst>
          </p:cNvPr>
          <p:cNvGrpSpPr/>
          <p:nvPr/>
        </p:nvGrpSpPr>
        <p:grpSpPr>
          <a:xfrm rot="18000000">
            <a:off x="7499906" y="159882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30" name="Straight Arrow Connector 2429">
              <a:extLst>
                <a:ext uri="{FF2B5EF4-FFF2-40B4-BE49-F238E27FC236}">
                  <a16:creationId xmlns:a16="http://schemas.microsoft.com/office/drawing/2014/main" id="{E465C975-2059-A164-0624-08BB4E25A2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31" name="Oval 2430">
              <a:extLst>
                <a:ext uri="{FF2B5EF4-FFF2-40B4-BE49-F238E27FC236}">
                  <a16:creationId xmlns:a16="http://schemas.microsoft.com/office/drawing/2014/main" id="{34C687E9-E6DC-97B6-7F51-BA949453302B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2" name="Group 2431">
            <a:extLst>
              <a:ext uri="{FF2B5EF4-FFF2-40B4-BE49-F238E27FC236}">
                <a16:creationId xmlns:a16="http://schemas.microsoft.com/office/drawing/2014/main" id="{CC92F0A8-8531-17B6-1FCE-D6346525DFAA}"/>
              </a:ext>
            </a:extLst>
          </p:cNvPr>
          <p:cNvGrpSpPr/>
          <p:nvPr/>
        </p:nvGrpSpPr>
        <p:grpSpPr>
          <a:xfrm rot="19800000">
            <a:off x="7502459" y="234565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33" name="Straight Arrow Connector 2432">
              <a:extLst>
                <a:ext uri="{FF2B5EF4-FFF2-40B4-BE49-F238E27FC236}">
                  <a16:creationId xmlns:a16="http://schemas.microsoft.com/office/drawing/2014/main" id="{EFCD9E08-83D3-303C-AA5A-665CC64745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34" name="Oval 2433">
              <a:extLst>
                <a:ext uri="{FF2B5EF4-FFF2-40B4-BE49-F238E27FC236}">
                  <a16:creationId xmlns:a16="http://schemas.microsoft.com/office/drawing/2014/main" id="{48073F9C-C8A1-9D34-C378-9DEA65B6283C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5" name="Group 2434">
            <a:extLst>
              <a:ext uri="{FF2B5EF4-FFF2-40B4-BE49-F238E27FC236}">
                <a16:creationId xmlns:a16="http://schemas.microsoft.com/office/drawing/2014/main" id="{BFF89712-DDF7-259A-B5DD-F7D1641FBF5F}"/>
              </a:ext>
            </a:extLst>
          </p:cNvPr>
          <p:cNvGrpSpPr/>
          <p:nvPr/>
        </p:nvGrpSpPr>
        <p:grpSpPr>
          <a:xfrm rot="18000000">
            <a:off x="7501729" y="312288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36" name="Straight Arrow Connector 2435">
              <a:extLst>
                <a:ext uri="{FF2B5EF4-FFF2-40B4-BE49-F238E27FC236}">
                  <a16:creationId xmlns:a16="http://schemas.microsoft.com/office/drawing/2014/main" id="{4B2B568F-D63F-F603-A999-0ABFF85DD6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37" name="Oval 2436">
              <a:extLst>
                <a:ext uri="{FF2B5EF4-FFF2-40B4-BE49-F238E27FC236}">
                  <a16:creationId xmlns:a16="http://schemas.microsoft.com/office/drawing/2014/main" id="{BA129C9A-D2F0-CFD1-E912-44AC9AEDFF53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8" name="Group 2437">
            <a:extLst>
              <a:ext uri="{FF2B5EF4-FFF2-40B4-BE49-F238E27FC236}">
                <a16:creationId xmlns:a16="http://schemas.microsoft.com/office/drawing/2014/main" id="{A0D67E01-7BB8-E84F-4B04-DF4DDBEABF0E}"/>
              </a:ext>
            </a:extLst>
          </p:cNvPr>
          <p:cNvGrpSpPr/>
          <p:nvPr/>
        </p:nvGrpSpPr>
        <p:grpSpPr>
          <a:xfrm rot="2700000">
            <a:off x="7504282" y="3869715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39" name="Straight Arrow Connector 2438">
              <a:extLst>
                <a:ext uri="{FF2B5EF4-FFF2-40B4-BE49-F238E27FC236}">
                  <a16:creationId xmlns:a16="http://schemas.microsoft.com/office/drawing/2014/main" id="{1942D821-B495-F960-B5BE-59AED00F3A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40" name="Oval 2439">
              <a:extLst>
                <a:ext uri="{FF2B5EF4-FFF2-40B4-BE49-F238E27FC236}">
                  <a16:creationId xmlns:a16="http://schemas.microsoft.com/office/drawing/2014/main" id="{CE7AEE7B-95DC-1EF5-5697-B891D29F5A00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1" name="Group 2440">
            <a:extLst>
              <a:ext uri="{FF2B5EF4-FFF2-40B4-BE49-F238E27FC236}">
                <a16:creationId xmlns:a16="http://schemas.microsoft.com/office/drawing/2014/main" id="{5F19AF95-37B8-1FCC-0FF0-BDBEB4636C18}"/>
              </a:ext>
            </a:extLst>
          </p:cNvPr>
          <p:cNvGrpSpPr/>
          <p:nvPr/>
        </p:nvGrpSpPr>
        <p:grpSpPr>
          <a:xfrm rot="1800000">
            <a:off x="7501729" y="4612616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42" name="Straight Arrow Connector 2441">
              <a:extLst>
                <a:ext uri="{FF2B5EF4-FFF2-40B4-BE49-F238E27FC236}">
                  <a16:creationId xmlns:a16="http://schemas.microsoft.com/office/drawing/2014/main" id="{151922FF-BC4C-055C-EBC4-D7F5D7FF18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43" name="Oval 2442">
              <a:extLst>
                <a:ext uri="{FF2B5EF4-FFF2-40B4-BE49-F238E27FC236}">
                  <a16:creationId xmlns:a16="http://schemas.microsoft.com/office/drawing/2014/main" id="{4B08EB87-3DA1-1B17-6730-5DA22FB48275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4" name="Group 2443">
            <a:extLst>
              <a:ext uri="{FF2B5EF4-FFF2-40B4-BE49-F238E27FC236}">
                <a16:creationId xmlns:a16="http://schemas.microsoft.com/office/drawing/2014/main" id="{19698B94-10D9-35CE-6A9A-C338FF29CFD2}"/>
              </a:ext>
            </a:extLst>
          </p:cNvPr>
          <p:cNvGrpSpPr/>
          <p:nvPr/>
        </p:nvGrpSpPr>
        <p:grpSpPr>
          <a:xfrm rot="16200000">
            <a:off x="7504282" y="535944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45" name="Straight Arrow Connector 2444">
              <a:extLst>
                <a:ext uri="{FF2B5EF4-FFF2-40B4-BE49-F238E27FC236}">
                  <a16:creationId xmlns:a16="http://schemas.microsoft.com/office/drawing/2014/main" id="{961CE92F-0893-3EBD-42D7-B3721FD0C9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46" name="Oval 2445">
              <a:extLst>
                <a:ext uri="{FF2B5EF4-FFF2-40B4-BE49-F238E27FC236}">
                  <a16:creationId xmlns:a16="http://schemas.microsoft.com/office/drawing/2014/main" id="{7D6DA2C6-0D39-1021-CACF-7DC69E64B3F3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7" name="Group 2446">
            <a:extLst>
              <a:ext uri="{FF2B5EF4-FFF2-40B4-BE49-F238E27FC236}">
                <a16:creationId xmlns:a16="http://schemas.microsoft.com/office/drawing/2014/main" id="{EA07A201-3FA3-D610-42AE-D327DD8B101E}"/>
              </a:ext>
            </a:extLst>
          </p:cNvPr>
          <p:cNvGrpSpPr/>
          <p:nvPr/>
        </p:nvGrpSpPr>
        <p:grpSpPr>
          <a:xfrm rot="13500000">
            <a:off x="7504282" y="615849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48" name="Straight Arrow Connector 2447">
              <a:extLst>
                <a:ext uri="{FF2B5EF4-FFF2-40B4-BE49-F238E27FC236}">
                  <a16:creationId xmlns:a16="http://schemas.microsoft.com/office/drawing/2014/main" id="{28CB0079-6216-061B-499C-396F4F5B52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49" name="Oval 2448">
              <a:extLst>
                <a:ext uri="{FF2B5EF4-FFF2-40B4-BE49-F238E27FC236}">
                  <a16:creationId xmlns:a16="http://schemas.microsoft.com/office/drawing/2014/main" id="{D23FAC23-F12A-60B0-4BF1-6C9F2D42F812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3859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29EBC-0347-E52A-5D96-B8C2EE7BC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62D44C-3D59-46C3-4434-E0A1B2726DFB}"/>
              </a:ext>
            </a:extLst>
          </p:cNvPr>
          <p:cNvSpPr/>
          <p:nvPr/>
        </p:nvSpPr>
        <p:spPr>
          <a:xfrm>
            <a:off x="5058697" y="0"/>
            <a:ext cx="2890487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A6F50F-1093-212B-06C1-0E77F95CAD02}"/>
              </a:ext>
            </a:extLst>
          </p:cNvPr>
          <p:cNvSpPr/>
          <p:nvPr/>
        </p:nvSpPr>
        <p:spPr>
          <a:xfrm>
            <a:off x="3635829" y="0"/>
            <a:ext cx="1438599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92" name="Group 2091">
            <a:extLst>
              <a:ext uri="{FF2B5EF4-FFF2-40B4-BE49-F238E27FC236}">
                <a16:creationId xmlns:a16="http://schemas.microsoft.com/office/drawing/2014/main" id="{66871C34-B494-EAD2-BFA8-7BFFC55BCD71}"/>
              </a:ext>
            </a:extLst>
          </p:cNvPr>
          <p:cNvGrpSpPr/>
          <p:nvPr/>
        </p:nvGrpSpPr>
        <p:grpSpPr>
          <a:xfrm rot="10800000">
            <a:off x="4237163" y="8975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089" name="Straight Arrow Connector 2088">
              <a:extLst>
                <a:ext uri="{FF2B5EF4-FFF2-40B4-BE49-F238E27FC236}">
                  <a16:creationId xmlns:a16="http://schemas.microsoft.com/office/drawing/2014/main" id="{A6CF4024-146F-A1EC-F18B-4286566058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EC509D-CA5E-92D9-6125-666C52CC5F0C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3" name="Group 2092">
            <a:extLst>
              <a:ext uri="{FF2B5EF4-FFF2-40B4-BE49-F238E27FC236}">
                <a16:creationId xmlns:a16="http://schemas.microsoft.com/office/drawing/2014/main" id="{571CBD8D-F97A-4103-B538-FCE6AEED7F5B}"/>
              </a:ext>
            </a:extLst>
          </p:cNvPr>
          <p:cNvGrpSpPr/>
          <p:nvPr/>
        </p:nvGrpSpPr>
        <p:grpSpPr>
          <a:xfrm rot="10800000">
            <a:off x="4681438" y="8975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094" name="Straight Arrow Connector 2093">
              <a:extLst>
                <a:ext uri="{FF2B5EF4-FFF2-40B4-BE49-F238E27FC236}">
                  <a16:creationId xmlns:a16="http://schemas.microsoft.com/office/drawing/2014/main" id="{B466E0DC-849F-7F64-0B45-2A4CE39162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95" name="Oval 2094">
              <a:extLst>
                <a:ext uri="{FF2B5EF4-FFF2-40B4-BE49-F238E27FC236}">
                  <a16:creationId xmlns:a16="http://schemas.microsoft.com/office/drawing/2014/main" id="{9CB086CF-B8C5-914E-95E6-A538BEDD1C5C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6" name="Group 2095">
            <a:extLst>
              <a:ext uri="{FF2B5EF4-FFF2-40B4-BE49-F238E27FC236}">
                <a16:creationId xmlns:a16="http://schemas.microsoft.com/office/drawing/2014/main" id="{0AFB4ECD-257B-FAA3-6597-5DF99855780C}"/>
              </a:ext>
            </a:extLst>
          </p:cNvPr>
          <p:cNvGrpSpPr/>
          <p:nvPr/>
        </p:nvGrpSpPr>
        <p:grpSpPr>
          <a:xfrm rot="10800000">
            <a:off x="4237163" y="832658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097" name="Straight Arrow Connector 2096">
              <a:extLst>
                <a:ext uri="{FF2B5EF4-FFF2-40B4-BE49-F238E27FC236}">
                  <a16:creationId xmlns:a16="http://schemas.microsoft.com/office/drawing/2014/main" id="{B4DB5DB7-217D-B78C-0642-8EB1ECF4BA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98" name="Oval 2097">
              <a:extLst>
                <a:ext uri="{FF2B5EF4-FFF2-40B4-BE49-F238E27FC236}">
                  <a16:creationId xmlns:a16="http://schemas.microsoft.com/office/drawing/2014/main" id="{DDA8DCE2-BEA9-DC79-125E-00BD1E81A124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9" name="Group 2098">
            <a:extLst>
              <a:ext uri="{FF2B5EF4-FFF2-40B4-BE49-F238E27FC236}">
                <a16:creationId xmlns:a16="http://schemas.microsoft.com/office/drawing/2014/main" id="{8BBE7446-6BD5-5D17-F7FF-BFF9BC1F7B1B}"/>
              </a:ext>
            </a:extLst>
          </p:cNvPr>
          <p:cNvGrpSpPr/>
          <p:nvPr/>
        </p:nvGrpSpPr>
        <p:grpSpPr>
          <a:xfrm rot="10800000">
            <a:off x="4683991" y="836588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00" name="Straight Arrow Connector 2099">
              <a:extLst>
                <a:ext uri="{FF2B5EF4-FFF2-40B4-BE49-F238E27FC236}">
                  <a16:creationId xmlns:a16="http://schemas.microsoft.com/office/drawing/2014/main" id="{FE3B2D1A-1004-B47E-C6C7-E2E32785EE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01" name="Oval 2100">
              <a:extLst>
                <a:ext uri="{FF2B5EF4-FFF2-40B4-BE49-F238E27FC236}">
                  <a16:creationId xmlns:a16="http://schemas.microsoft.com/office/drawing/2014/main" id="{6B5CB4CD-76EC-FC30-0AED-422389AB136A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2" name="Group 2101">
            <a:extLst>
              <a:ext uri="{FF2B5EF4-FFF2-40B4-BE49-F238E27FC236}">
                <a16:creationId xmlns:a16="http://schemas.microsoft.com/office/drawing/2014/main" id="{90C1C4AD-FE8A-9797-5564-84093FFE08A0}"/>
              </a:ext>
            </a:extLst>
          </p:cNvPr>
          <p:cNvGrpSpPr/>
          <p:nvPr/>
        </p:nvGrpSpPr>
        <p:grpSpPr>
          <a:xfrm rot="10800000">
            <a:off x="4237163" y="1575559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03" name="Straight Arrow Connector 2102">
              <a:extLst>
                <a:ext uri="{FF2B5EF4-FFF2-40B4-BE49-F238E27FC236}">
                  <a16:creationId xmlns:a16="http://schemas.microsoft.com/office/drawing/2014/main" id="{26B7748F-F91D-254B-C828-91C20BADC3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04" name="Oval 2103">
              <a:extLst>
                <a:ext uri="{FF2B5EF4-FFF2-40B4-BE49-F238E27FC236}">
                  <a16:creationId xmlns:a16="http://schemas.microsoft.com/office/drawing/2014/main" id="{A2B0C264-7B47-63D3-B78C-969C04E658E7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5" name="Group 2104">
            <a:extLst>
              <a:ext uri="{FF2B5EF4-FFF2-40B4-BE49-F238E27FC236}">
                <a16:creationId xmlns:a16="http://schemas.microsoft.com/office/drawing/2014/main" id="{E8664DE2-B996-619E-48CB-AE999D11FFCF}"/>
              </a:ext>
            </a:extLst>
          </p:cNvPr>
          <p:cNvGrpSpPr/>
          <p:nvPr/>
        </p:nvGrpSpPr>
        <p:grpSpPr>
          <a:xfrm rot="10800000">
            <a:off x="4681438" y="1575559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06" name="Straight Arrow Connector 2105">
              <a:extLst>
                <a:ext uri="{FF2B5EF4-FFF2-40B4-BE49-F238E27FC236}">
                  <a16:creationId xmlns:a16="http://schemas.microsoft.com/office/drawing/2014/main" id="{002304B3-A141-0909-3052-1B5C548924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07" name="Oval 2106">
              <a:extLst>
                <a:ext uri="{FF2B5EF4-FFF2-40B4-BE49-F238E27FC236}">
                  <a16:creationId xmlns:a16="http://schemas.microsoft.com/office/drawing/2014/main" id="{92AA4103-5743-6625-799E-0C388D8E390F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8" name="Group 2107">
            <a:extLst>
              <a:ext uri="{FF2B5EF4-FFF2-40B4-BE49-F238E27FC236}">
                <a16:creationId xmlns:a16="http://schemas.microsoft.com/office/drawing/2014/main" id="{47B26026-BADE-B78F-E15B-1E682935FAE8}"/>
              </a:ext>
            </a:extLst>
          </p:cNvPr>
          <p:cNvGrpSpPr/>
          <p:nvPr/>
        </p:nvGrpSpPr>
        <p:grpSpPr>
          <a:xfrm rot="10800000">
            <a:off x="4237163" y="231846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09" name="Straight Arrow Connector 2108">
              <a:extLst>
                <a:ext uri="{FF2B5EF4-FFF2-40B4-BE49-F238E27FC236}">
                  <a16:creationId xmlns:a16="http://schemas.microsoft.com/office/drawing/2014/main" id="{2B02734E-B01C-A6D5-28F2-9C30D69846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0" name="Oval 2109">
              <a:extLst>
                <a:ext uri="{FF2B5EF4-FFF2-40B4-BE49-F238E27FC236}">
                  <a16:creationId xmlns:a16="http://schemas.microsoft.com/office/drawing/2014/main" id="{658EC5A4-C895-0144-20A4-06D08B150233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1" name="Group 2110">
            <a:extLst>
              <a:ext uri="{FF2B5EF4-FFF2-40B4-BE49-F238E27FC236}">
                <a16:creationId xmlns:a16="http://schemas.microsoft.com/office/drawing/2014/main" id="{B8EDDAF7-6899-6DB9-6905-F2A5CA5876B2}"/>
              </a:ext>
            </a:extLst>
          </p:cNvPr>
          <p:cNvGrpSpPr/>
          <p:nvPr/>
        </p:nvGrpSpPr>
        <p:grpSpPr>
          <a:xfrm rot="10800000">
            <a:off x="4683991" y="232239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12" name="Straight Arrow Connector 2111">
              <a:extLst>
                <a:ext uri="{FF2B5EF4-FFF2-40B4-BE49-F238E27FC236}">
                  <a16:creationId xmlns:a16="http://schemas.microsoft.com/office/drawing/2014/main" id="{A271853D-5A0B-9D69-75E2-6C38CA7E3D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3" name="Oval 2112">
              <a:extLst>
                <a:ext uri="{FF2B5EF4-FFF2-40B4-BE49-F238E27FC236}">
                  <a16:creationId xmlns:a16="http://schemas.microsoft.com/office/drawing/2014/main" id="{83412DBD-DF6B-2E8A-5E69-5957D40F2350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4" name="Group 2113">
            <a:extLst>
              <a:ext uri="{FF2B5EF4-FFF2-40B4-BE49-F238E27FC236}">
                <a16:creationId xmlns:a16="http://schemas.microsoft.com/office/drawing/2014/main" id="{831B7572-C566-AD15-9CD3-EB4674D41C79}"/>
              </a:ext>
            </a:extLst>
          </p:cNvPr>
          <p:cNvGrpSpPr/>
          <p:nvPr/>
        </p:nvGrpSpPr>
        <p:grpSpPr>
          <a:xfrm rot="10800000">
            <a:off x="4238986" y="309962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15" name="Straight Arrow Connector 2114">
              <a:extLst>
                <a:ext uri="{FF2B5EF4-FFF2-40B4-BE49-F238E27FC236}">
                  <a16:creationId xmlns:a16="http://schemas.microsoft.com/office/drawing/2014/main" id="{FECED5C3-BC81-F7C9-59BA-0E7EF9C340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6" name="Oval 2115">
              <a:extLst>
                <a:ext uri="{FF2B5EF4-FFF2-40B4-BE49-F238E27FC236}">
                  <a16:creationId xmlns:a16="http://schemas.microsoft.com/office/drawing/2014/main" id="{E3E4593C-238C-2BAF-813A-D6C1FB9FCB79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7" name="Group 2116">
            <a:extLst>
              <a:ext uri="{FF2B5EF4-FFF2-40B4-BE49-F238E27FC236}">
                <a16:creationId xmlns:a16="http://schemas.microsoft.com/office/drawing/2014/main" id="{0C3FDE11-3E05-C493-5695-5BDB5D47A217}"/>
              </a:ext>
            </a:extLst>
          </p:cNvPr>
          <p:cNvGrpSpPr/>
          <p:nvPr/>
        </p:nvGrpSpPr>
        <p:grpSpPr>
          <a:xfrm rot="10800000">
            <a:off x="4683261" y="309962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18" name="Straight Arrow Connector 2117">
              <a:extLst>
                <a:ext uri="{FF2B5EF4-FFF2-40B4-BE49-F238E27FC236}">
                  <a16:creationId xmlns:a16="http://schemas.microsoft.com/office/drawing/2014/main" id="{4A44CF60-2AA7-0774-B13A-A33FBDB0F0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9" name="Oval 2118">
              <a:extLst>
                <a:ext uri="{FF2B5EF4-FFF2-40B4-BE49-F238E27FC236}">
                  <a16:creationId xmlns:a16="http://schemas.microsoft.com/office/drawing/2014/main" id="{D32D875F-51F4-3329-9F8D-F5C93008901F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0" name="Group 2119">
            <a:extLst>
              <a:ext uri="{FF2B5EF4-FFF2-40B4-BE49-F238E27FC236}">
                <a16:creationId xmlns:a16="http://schemas.microsoft.com/office/drawing/2014/main" id="{D9BDC1EC-09DD-4C45-8B5C-2E1AD9C98C37}"/>
              </a:ext>
            </a:extLst>
          </p:cNvPr>
          <p:cNvGrpSpPr/>
          <p:nvPr/>
        </p:nvGrpSpPr>
        <p:grpSpPr>
          <a:xfrm rot="10800000">
            <a:off x="4238986" y="384252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21" name="Straight Arrow Connector 2120">
              <a:extLst>
                <a:ext uri="{FF2B5EF4-FFF2-40B4-BE49-F238E27FC236}">
                  <a16:creationId xmlns:a16="http://schemas.microsoft.com/office/drawing/2014/main" id="{3ACAA142-768C-623E-5828-E80BA77C41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22" name="Oval 2121">
              <a:extLst>
                <a:ext uri="{FF2B5EF4-FFF2-40B4-BE49-F238E27FC236}">
                  <a16:creationId xmlns:a16="http://schemas.microsoft.com/office/drawing/2014/main" id="{A0C53583-88AD-CBD6-5867-85A034B7BD7F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3" name="Group 2122">
            <a:extLst>
              <a:ext uri="{FF2B5EF4-FFF2-40B4-BE49-F238E27FC236}">
                <a16:creationId xmlns:a16="http://schemas.microsoft.com/office/drawing/2014/main" id="{32DED701-08AA-64E7-1CF9-198777AC233D}"/>
              </a:ext>
            </a:extLst>
          </p:cNvPr>
          <p:cNvGrpSpPr/>
          <p:nvPr/>
        </p:nvGrpSpPr>
        <p:grpSpPr>
          <a:xfrm rot="10800000">
            <a:off x="4685814" y="384645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24" name="Straight Arrow Connector 2123">
              <a:extLst>
                <a:ext uri="{FF2B5EF4-FFF2-40B4-BE49-F238E27FC236}">
                  <a16:creationId xmlns:a16="http://schemas.microsoft.com/office/drawing/2014/main" id="{6A14CEAD-C0F2-74D3-EDA9-C66A434771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25" name="Oval 2124">
              <a:extLst>
                <a:ext uri="{FF2B5EF4-FFF2-40B4-BE49-F238E27FC236}">
                  <a16:creationId xmlns:a16="http://schemas.microsoft.com/office/drawing/2014/main" id="{C6A4C9CA-E964-5D22-3C9B-8F9E2CCA270E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6" name="Group 2125">
            <a:extLst>
              <a:ext uri="{FF2B5EF4-FFF2-40B4-BE49-F238E27FC236}">
                <a16:creationId xmlns:a16="http://schemas.microsoft.com/office/drawing/2014/main" id="{A951236B-DB93-202F-7235-C827113C8D5D}"/>
              </a:ext>
            </a:extLst>
          </p:cNvPr>
          <p:cNvGrpSpPr/>
          <p:nvPr/>
        </p:nvGrpSpPr>
        <p:grpSpPr>
          <a:xfrm rot="10800000">
            <a:off x="4238986" y="458935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27" name="Straight Arrow Connector 2126">
              <a:extLst>
                <a:ext uri="{FF2B5EF4-FFF2-40B4-BE49-F238E27FC236}">
                  <a16:creationId xmlns:a16="http://schemas.microsoft.com/office/drawing/2014/main" id="{E28B2118-11A9-24AA-568A-8FB65C2A80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28" name="Oval 2127">
              <a:extLst>
                <a:ext uri="{FF2B5EF4-FFF2-40B4-BE49-F238E27FC236}">
                  <a16:creationId xmlns:a16="http://schemas.microsoft.com/office/drawing/2014/main" id="{49A35AF3-216A-9E90-F0C4-1356DCB6475E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9" name="Group 2128">
            <a:extLst>
              <a:ext uri="{FF2B5EF4-FFF2-40B4-BE49-F238E27FC236}">
                <a16:creationId xmlns:a16="http://schemas.microsoft.com/office/drawing/2014/main" id="{27423456-6C0D-6102-2049-861B52392BDE}"/>
              </a:ext>
            </a:extLst>
          </p:cNvPr>
          <p:cNvGrpSpPr/>
          <p:nvPr/>
        </p:nvGrpSpPr>
        <p:grpSpPr>
          <a:xfrm rot="10800000">
            <a:off x="4683261" y="458935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30" name="Straight Arrow Connector 2129">
              <a:extLst>
                <a:ext uri="{FF2B5EF4-FFF2-40B4-BE49-F238E27FC236}">
                  <a16:creationId xmlns:a16="http://schemas.microsoft.com/office/drawing/2014/main" id="{79C10201-72F0-41E1-7658-F2E4B6C215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31" name="Oval 2130">
              <a:extLst>
                <a:ext uri="{FF2B5EF4-FFF2-40B4-BE49-F238E27FC236}">
                  <a16:creationId xmlns:a16="http://schemas.microsoft.com/office/drawing/2014/main" id="{CE909A4E-9A5C-1CA1-F8C5-63AF0F0335AB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2" name="Group 2131">
            <a:extLst>
              <a:ext uri="{FF2B5EF4-FFF2-40B4-BE49-F238E27FC236}">
                <a16:creationId xmlns:a16="http://schemas.microsoft.com/office/drawing/2014/main" id="{8D6D198B-A846-0974-A30C-93177980653B}"/>
              </a:ext>
            </a:extLst>
          </p:cNvPr>
          <p:cNvGrpSpPr/>
          <p:nvPr/>
        </p:nvGrpSpPr>
        <p:grpSpPr>
          <a:xfrm rot="10800000">
            <a:off x="4238986" y="5332255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33" name="Straight Arrow Connector 2132">
              <a:extLst>
                <a:ext uri="{FF2B5EF4-FFF2-40B4-BE49-F238E27FC236}">
                  <a16:creationId xmlns:a16="http://schemas.microsoft.com/office/drawing/2014/main" id="{703C3B3E-25E2-E521-1046-D067841BC7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34" name="Oval 2133">
              <a:extLst>
                <a:ext uri="{FF2B5EF4-FFF2-40B4-BE49-F238E27FC236}">
                  <a16:creationId xmlns:a16="http://schemas.microsoft.com/office/drawing/2014/main" id="{CFC5991E-7299-2D0D-49F4-E542F602E54E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5" name="Group 2134">
            <a:extLst>
              <a:ext uri="{FF2B5EF4-FFF2-40B4-BE49-F238E27FC236}">
                <a16:creationId xmlns:a16="http://schemas.microsoft.com/office/drawing/2014/main" id="{9185700B-3ED6-D2E6-5A1E-07D46A828B21}"/>
              </a:ext>
            </a:extLst>
          </p:cNvPr>
          <p:cNvGrpSpPr/>
          <p:nvPr/>
        </p:nvGrpSpPr>
        <p:grpSpPr>
          <a:xfrm rot="10800000">
            <a:off x="4685814" y="5336185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36" name="Straight Arrow Connector 2135">
              <a:extLst>
                <a:ext uri="{FF2B5EF4-FFF2-40B4-BE49-F238E27FC236}">
                  <a16:creationId xmlns:a16="http://schemas.microsoft.com/office/drawing/2014/main" id="{74078C44-05E2-7290-99DF-FD6BAC6E1B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37" name="Oval 2136">
              <a:extLst>
                <a:ext uri="{FF2B5EF4-FFF2-40B4-BE49-F238E27FC236}">
                  <a16:creationId xmlns:a16="http://schemas.microsoft.com/office/drawing/2014/main" id="{2B09CEBE-F247-913C-3412-DB8C4F68DFBC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8" name="Group 2137">
            <a:extLst>
              <a:ext uri="{FF2B5EF4-FFF2-40B4-BE49-F238E27FC236}">
                <a16:creationId xmlns:a16="http://schemas.microsoft.com/office/drawing/2014/main" id="{6A35F1FF-1FF2-A149-EF38-8083E6B59E87}"/>
              </a:ext>
            </a:extLst>
          </p:cNvPr>
          <p:cNvGrpSpPr/>
          <p:nvPr/>
        </p:nvGrpSpPr>
        <p:grpSpPr>
          <a:xfrm rot="10800000">
            <a:off x="4238986" y="613130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39" name="Straight Arrow Connector 2138">
              <a:extLst>
                <a:ext uri="{FF2B5EF4-FFF2-40B4-BE49-F238E27FC236}">
                  <a16:creationId xmlns:a16="http://schemas.microsoft.com/office/drawing/2014/main" id="{86A54676-B4DF-45FA-4069-6512C95CB5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40" name="Oval 2139">
              <a:extLst>
                <a:ext uri="{FF2B5EF4-FFF2-40B4-BE49-F238E27FC236}">
                  <a16:creationId xmlns:a16="http://schemas.microsoft.com/office/drawing/2014/main" id="{DC2BAD05-AE0D-6174-6FD6-9FD5BCAFD7D1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1" name="Group 2140">
            <a:extLst>
              <a:ext uri="{FF2B5EF4-FFF2-40B4-BE49-F238E27FC236}">
                <a16:creationId xmlns:a16="http://schemas.microsoft.com/office/drawing/2014/main" id="{C81DCF3C-0BC6-B3C2-3A8E-49CEBA9AFEC6}"/>
              </a:ext>
            </a:extLst>
          </p:cNvPr>
          <p:cNvGrpSpPr/>
          <p:nvPr/>
        </p:nvGrpSpPr>
        <p:grpSpPr>
          <a:xfrm rot="10800000">
            <a:off x="4685814" y="613523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42" name="Straight Arrow Connector 2141">
              <a:extLst>
                <a:ext uri="{FF2B5EF4-FFF2-40B4-BE49-F238E27FC236}">
                  <a16:creationId xmlns:a16="http://schemas.microsoft.com/office/drawing/2014/main" id="{B3FE88A8-7D3C-380F-B043-FE3E653275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43" name="Oval 2142">
              <a:extLst>
                <a:ext uri="{FF2B5EF4-FFF2-40B4-BE49-F238E27FC236}">
                  <a16:creationId xmlns:a16="http://schemas.microsoft.com/office/drawing/2014/main" id="{C285A4A7-737E-37BB-6577-5E0E13145288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5" name="Group 2174">
            <a:extLst>
              <a:ext uri="{FF2B5EF4-FFF2-40B4-BE49-F238E27FC236}">
                <a16:creationId xmlns:a16="http://schemas.microsoft.com/office/drawing/2014/main" id="{72FBE9BD-55CB-4D45-2C2E-8EC9BC80E944}"/>
              </a:ext>
            </a:extLst>
          </p:cNvPr>
          <p:cNvGrpSpPr/>
          <p:nvPr/>
        </p:nvGrpSpPr>
        <p:grpSpPr>
          <a:xfrm rot="10800000">
            <a:off x="3745773" y="8975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76" name="Straight Arrow Connector 2175">
              <a:extLst>
                <a:ext uri="{FF2B5EF4-FFF2-40B4-BE49-F238E27FC236}">
                  <a16:creationId xmlns:a16="http://schemas.microsoft.com/office/drawing/2014/main" id="{77EDAF10-32EA-191D-A859-1F14E92A7A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77" name="Oval 2176">
              <a:extLst>
                <a:ext uri="{FF2B5EF4-FFF2-40B4-BE49-F238E27FC236}">
                  <a16:creationId xmlns:a16="http://schemas.microsoft.com/office/drawing/2014/main" id="{CC6DADD9-FEE5-F14B-4F49-9B55859760EA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8" name="Group 2177">
            <a:extLst>
              <a:ext uri="{FF2B5EF4-FFF2-40B4-BE49-F238E27FC236}">
                <a16:creationId xmlns:a16="http://schemas.microsoft.com/office/drawing/2014/main" id="{0420F707-78A1-A4AC-43D1-D04F5F2D2FE5}"/>
              </a:ext>
            </a:extLst>
          </p:cNvPr>
          <p:cNvGrpSpPr/>
          <p:nvPr/>
        </p:nvGrpSpPr>
        <p:grpSpPr>
          <a:xfrm rot="10800000">
            <a:off x="3745773" y="832658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79" name="Straight Arrow Connector 2178">
              <a:extLst>
                <a:ext uri="{FF2B5EF4-FFF2-40B4-BE49-F238E27FC236}">
                  <a16:creationId xmlns:a16="http://schemas.microsoft.com/office/drawing/2014/main" id="{ADAC9C55-DCA9-D9CF-BAA6-0EA9713F6E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80" name="Oval 2179">
              <a:extLst>
                <a:ext uri="{FF2B5EF4-FFF2-40B4-BE49-F238E27FC236}">
                  <a16:creationId xmlns:a16="http://schemas.microsoft.com/office/drawing/2014/main" id="{2CBDAB08-C4DB-0517-1BE7-81A8F4E51DF1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1" name="Group 2180">
            <a:extLst>
              <a:ext uri="{FF2B5EF4-FFF2-40B4-BE49-F238E27FC236}">
                <a16:creationId xmlns:a16="http://schemas.microsoft.com/office/drawing/2014/main" id="{639169D5-9222-B0E1-7C6D-B08BF0B2EA99}"/>
              </a:ext>
            </a:extLst>
          </p:cNvPr>
          <p:cNvGrpSpPr/>
          <p:nvPr/>
        </p:nvGrpSpPr>
        <p:grpSpPr>
          <a:xfrm rot="10800000">
            <a:off x="3745773" y="1575559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82" name="Straight Arrow Connector 2181">
              <a:extLst>
                <a:ext uri="{FF2B5EF4-FFF2-40B4-BE49-F238E27FC236}">
                  <a16:creationId xmlns:a16="http://schemas.microsoft.com/office/drawing/2014/main" id="{59C646F3-ACBD-FF41-8023-3F9EB2BB40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83" name="Oval 2182">
              <a:extLst>
                <a:ext uri="{FF2B5EF4-FFF2-40B4-BE49-F238E27FC236}">
                  <a16:creationId xmlns:a16="http://schemas.microsoft.com/office/drawing/2014/main" id="{85F64984-3F6F-6C2D-2202-FE23FABEFE3F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4" name="Group 2183">
            <a:extLst>
              <a:ext uri="{FF2B5EF4-FFF2-40B4-BE49-F238E27FC236}">
                <a16:creationId xmlns:a16="http://schemas.microsoft.com/office/drawing/2014/main" id="{874B5497-36D6-39EE-262E-5C555B81F7C8}"/>
              </a:ext>
            </a:extLst>
          </p:cNvPr>
          <p:cNvGrpSpPr/>
          <p:nvPr/>
        </p:nvGrpSpPr>
        <p:grpSpPr>
          <a:xfrm rot="10800000">
            <a:off x="3745773" y="231846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85" name="Straight Arrow Connector 2184">
              <a:extLst>
                <a:ext uri="{FF2B5EF4-FFF2-40B4-BE49-F238E27FC236}">
                  <a16:creationId xmlns:a16="http://schemas.microsoft.com/office/drawing/2014/main" id="{138C4B1B-B2CA-FF56-0763-8653F56008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86" name="Oval 2185">
              <a:extLst>
                <a:ext uri="{FF2B5EF4-FFF2-40B4-BE49-F238E27FC236}">
                  <a16:creationId xmlns:a16="http://schemas.microsoft.com/office/drawing/2014/main" id="{9A302CA1-9C3B-5B79-870D-5DC23ABE92E5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87" name="Group 2186">
            <a:extLst>
              <a:ext uri="{FF2B5EF4-FFF2-40B4-BE49-F238E27FC236}">
                <a16:creationId xmlns:a16="http://schemas.microsoft.com/office/drawing/2014/main" id="{AE774231-52DA-45CB-314D-6059EFA0ECD5}"/>
              </a:ext>
            </a:extLst>
          </p:cNvPr>
          <p:cNvGrpSpPr/>
          <p:nvPr/>
        </p:nvGrpSpPr>
        <p:grpSpPr>
          <a:xfrm rot="10800000">
            <a:off x="3747596" y="309962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88" name="Straight Arrow Connector 2187">
              <a:extLst>
                <a:ext uri="{FF2B5EF4-FFF2-40B4-BE49-F238E27FC236}">
                  <a16:creationId xmlns:a16="http://schemas.microsoft.com/office/drawing/2014/main" id="{5D154E03-1EBA-4AF6-41E0-AFC97D394D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89" name="Oval 2188">
              <a:extLst>
                <a:ext uri="{FF2B5EF4-FFF2-40B4-BE49-F238E27FC236}">
                  <a16:creationId xmlns:a16="http://schemas.microsoft.com/office/drawing/2014/main" id="{8560A910-978F-A600-8C21-0FBF991F19D1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0" name="Group 2189">
            <a:extLst>
              <a:ext uri="{FF2B5EF4-FFF2-40B4-BE49-F238E27FC236}">
                <a16:creationId xmlns:a16="http://schemas.microsoft.com/office/drawing/2014/main" id="{6ACD0E42-03F1-06AE-C289-7D7B1CFE2374}"/>
              </a:ext>
            </a:extLst>
          </p:cNvPr>
          <p:cNvGrpSpPr/>
          <p:nvPr/>
        </p:nvGrpSpPr>
        <p:grpSpPr>
          <a:xfrm rot="10800000">
            <a:off x="3747596" y="384252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91" name="Straight Arrow Connector 2190">
              <a:extLst>
                <a:ext uri="{FF2B5EF4-FFF2-40B4-BE49-F238E27FC236}">
                  <a16:creationId xmlns:a16="http://schemas.microsoft.com/office/drawing/2014/main" id="{20D0BCC0-9007-9AE4-A21E-E3C5266E0F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92" name="Oval 2191">
              <a:extLst>
                <a:ext uri="{FF2B5EF4-FFF2-40B4-BE49-F238E27FC236}">
                  <a16:creationId xmlns:a16="http://schemas.microsoft.com/office/drawing/2014/main" id="{FA05273B-7379-5022-8E28-5B9D938AB7A2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3" name="Group 2192">
            <a:extLst>
              <a:ext uri="{FF2B5EF4-FFF2-40B4-BE49-F238E27FC236}">
                <a16:creationId xmlns:a16="http://schemas.microsoft.com/office/drawing/2014/main" id="{CBD2EED1-6FE4-B8E5-DBFB-DFE73E203FCA}"/>
              </a:ext>
            </a:extLst>
          </p:cNvPr>
          <p:cNvGrpSpPr/>
          <p:nvPr/>
        </p:nvGrpSpPr>
        <p:grpSpPr>
          <a:xfrm rot="10800000">
            <a:off x="3747596" y="458935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94" name="Straight Arrow Connector 2193">
              <a:extLst>
                <a:ext uri="{FF2B5EF4-FFF2-40B4-BE49-F238E27FC236}">
                  <a16:creationId xmlns:a16="http://schemas.microsoft.com/office/drawing/2014/main" id="{1EDB79C0-F5D9-8A2D-B21E-C97CAC184F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95" name="Oval 2194">
              <a:extLst>
                <a:ext uri="{FF2B5EF4-FFF2-40B4-BE49-F238E27FC236}">
                  <a16:creationId xmlns:a16="http://schemas.microsoft.com/office/drawing/2014/main" id="{1644C7BD-CD0D-9C77-9CC4-528A5C20F0F2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6" name="Group 2195">
            <a:extLst>
              <a:ext uri="{FF2B5EF4-FFF2-40B4-BE49-F238E27FC236}">
                <a16:creationId xmlns:a16="http://schemas.microsoft.com/office/drawing/2014/main" id="{D7A063F1-A5E0-A714-EC97-07792D9FA2F1}"/>
              </a:ext>
            </a:extLst>
          </p:cNvPr>
          <p:cNvGrpSpPr/>
          <p:nvPr/>
        </p:nvGrpSpPr>
        <p:grpSpPr>
          <a:xfrm rot="10800000">
            <a:off x="3747596" y="5332255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97" name="Straight Arrow Connector 2196">
              <a:extLst>
                <a:ext uri="{FF2B5EF4-FFF2-40B4-BE49-F238E27FC236}">
                  <a16:creationId xmlns:a16="http://schemas.microsoft.com/office/drawing/2014/main" id="{35489D41-13DB-2FC1-3CB2-19E88DBB38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98" name="Oval 2197">
              <a:extLst>
                <a:ext uri="{FF2B5EF4-FFF2-40B4-BE49-F238E27FC236}">
                  <a16:creationId xmlns:a16="http://schemas.microsoft.com/office/drawing/2014/main" id="{A0525F3E-EEA6-5204-E399-9DB7EAFFF591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9" name="Group 2198">
            <a:extLst>
              <a:ext uri="{FF2B5EF4-FFF2-40B4-BE49-F238E27FC236}">
                <a16:creationId xmlns:a16="http://schemas.microsoft.com/office/drawing/2014/main" id="{1DC7B547-2285-3801-D33E-4E6BE2D45EAB}"/>
              </a:ext>
            </a:extLst>
          </p:cNvPr>
          <p:cNvGrpSpPr/>
          <p:nvPr/>
        </p:nvGrpSpPr>
        <p:grpSpPr>
          <a:xfrm rot="10800000">
            <a:off x="3747596" y="613130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00" name="Straight Arrow Connector 2199">
              <a:extLst>
                <a:ext uri="{FF2B5EF4-FFF2-40B4-BE49-F238E27FC236}">
                  <a16:creationId xmlns:a16="http://schemas.microsoft.com/office/drawing/2014/main" id="{F39B6A53-A53C-AF46-8CF5-85CEE0DF2F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01" name="Oval 2200">
              <a:extLst>
                <a:ext uri="{FF2B5EF4-FFF2-40B4-BE49-F238E27FC236}">
                  <a16:creationId xmlns:a16="http://schemas.microsoft.com/office/drawing/2014/main" id="{85AD499E-E03D-7013-F3A9-72D41BB9B587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2" name="Group 2201">
            <a:extLst>
              <a:ext uri="{FF2B5EF4-FFF2-40B4-BE49-F238E27FC236}">
                <a16:creationId xmlns:a16="http://schemas.microsoft.com/office/drawing/2014/main" id="{432186A1-0685-160F-7630-5020CF75D6E0}"/>
              </a:ext>
            </a:extLst>
          </p:cNvPr>
          <p:cNvGrpSpPr/>
          <p:nvPr/>
        </p:nvGrpSpPr>
        <p:grpSpPr>
          <a:xfrm rot="10800000">
            <a:off x="5628982" y="8975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03" name="Straight Arrow Connector 2202">
              <a:extLst>
                <a:ext uri="{FF2B5EF4-FFF2-40B4-BE49-F238E27FC236}">
                  <a16:creationId xmlns:a16="http://schemas.microsoft.com/office/drawing/2014/main" id="{9CD4B88C-7CE3-2ABE-E89B-AFB73FF748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04" name="Oval 2203">
              <a:extLst>
                <a:ext uri="{FF2B5EF4-FFF2-40B4-BE49-F238E27FC236}">
                  <a16:creationId xmlns:a16="http://schemas.microsoft.com/office/drawing/2014/main" id="{95524BF8-2249-F7A6-3242-1E43CBBD88EF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5" name="Group 2204">
            <a:extLst>
              <a:ext uri="{FF2B5EF4-FFF2-40B4-BE49-F238E27FC236}">
                <a16:creationId xmlns:a16="http://schemas.microsoft.com/office/drawing/2014/main" id="{3CE65B04-B84D-E1AC-9482-C6428A94AC06}"/>
              </a:ext>
            </a:extLst>
          </p:cNvPr>
          <p:cNvGrpSpPr/>
          <p:nvPr/>
        </p:nvGrpSpPr>
        <p:grpSpPr>
          <a:xfrm rot="10800000">
            <a:off x="6073257" y="8975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06" name="Straight Arrow Connector 2205">
              <a:extLst>
                <a:ext uri="{FF2B5EF4-FFF2-40B4-BE49-F238E27FC236}">
                  <a16:creationId xmlns:a16="http://schemas.microsoft.com/office/drawing/2014/main" id="{C4D17510-962E-85FA-804A-54EB53F944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07" name="Oval 2206">
              <a:extLst>
                <a:ext uri="{FF2B5EF4-FFF2-40B4-BE49-F238E27FC236}">
                  <a16:creationId xmlns:a16="http://schemas.microsoft.com/office/drawing/2014/main" id="{D0C21DD9-0746-D648-903C-91036EC8C0AF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8" name="Group 2207">
            <a:extLst>
              <a:ext uri="{FF2B5EF4-FFF2-40B4-BE49-F238E27FC236}">
                <a16:creationId xmlns:a16="http://schemas.microsoft.com/office/drawing/2014/main" id="{8B5EEA0D-F9D0-B887-DEB0-0E99078DDB43}"/>
              </a:ext>
            </a:extLst>
          </p:cNvPr>
          <p:cNvGrpSpPr/>
          <p:nvPr/>
        </p:nvGrpSpPr>
        <p:grpSpPr>
          <a:xfrm rot="10800000">
            <a:off x="5628982" y="832658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09" name="Straight Arrow Connector 2208">
              <a:extLst>
                <a:ext uri="{FF2B5EF4-FFF2-40B4-BE49-F238E27FC236}">
                  <a16:creationId xmlns:a16="http://schemas.microsoft.com/office/drawing/2014/main" id="{B0C05F0B-A9CC-106B-E740-BA101D5BFF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10" name="Oval 2209">
              <a:extLst>
                <a:ext uri="{FF2B5EF4-FFF2-40B4-BE49-F238E27FC236}">
                  <a16:creationId xmlns:a16="http://schemas.microsoft.com/office/drawing/2014/main" id="{2A209475-C068-4AD5-242C-79E143507C81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1" name="Group 2210">
            <a:extLst>
              <a:ext uri="{FF2B5EF4-FFF2-40B4-BE49-F238E27FC236}">
                <a16:creationId xmlns:a16="http://schemas.microsoft.com/office/drawing/2014/main" id="{C97385F5-66A2-108C-B031-81226A161517}"/>
              </a:ext>
            </a:extLst>
          </p:cNvPr>
          <p:cNvGrpSpPr/>
          <p:nvPr/>
        </p:nvGrpSpPr>
        <p:grpSpPr>
          <a:xfrm rot="10800000">
            <a:off x="6075810" y="836588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12" name="Straight Arrow Connector 2211">
              <a:extLst>
                <a:ext uri="{FF2B5EF4-FFF2-40B4-BE49-F238E27FC236}">
                  <a16:creationId xmlns:a16="http://schemas.microsoft.com/office/drawing/2014/main" id="{783F2643-384D-1220-01B2-076169F98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13" name="Oval 2212">
              <a:extLst>
                <a:ext uri="{FF2B5EF4-FFF2-40B4-BE49-F238E27FC236}">
                  <a16:creationId xmlns:a16="http://schemas.microsoft.com/office/drawing/2014/main" id="{B2ACDD5A-0E5B-29C6-4A5B-E5388D64D01B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4" name="Group 2213">
            <a:extLst>
              <a:ext uri="{FF2B5EF4-FFF2-40B4-BE49-F238E27FC236}">
                <a16:creationId xmlns:a16="http://schemas.microsoft.com/office/drawing/2014/main" id="{A185FC60-C509-778F-F68F-B6FFF7C7EAD2}"/>
              </a:ext>
            </a:extLst>
          </p:cNvPr>
          <p:cNvGrpSpPr/>
          <p:nvPr/>
        </p:nvGrpSpPr>
        <p:grpSpPr>
          <a:xfrm rot="10800000">
            <a:off x="5628982" y="1575559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15" name="Straight Arrow Connector 2214">
              <a:extLst>
                <a:ext uri="{FF2B5EF4-FFF2-40B4-BE49-F238E27FC236}">
                  <a16:creationId xmlns:a16="http://schemas.microsoft.com/office/drawing/2014/main" id="{64767193-41E8-E642-7936-313F044468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16" name="Oval 2215">
              <a:extLst>
                <a:ext uri="{FF2B5EF4-FFF2-40B4-BE49-F238E27FC236}">
                  <a16:creationId xmlns:a16="http://schemas.microsoft.com/office/drawing/2014/main" id="{B39EFAAB-5740-42BE-466B-6140406BC816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7" name="Group 2216">
            <a:extLst>
              <a:ext uri="{FF2B5EF4-FFF2-40B4-BE49-F238E27FC236}">
                <a16:creationId xmlns:a16="http://schemas.microsoft.com/office/drawing/2014/main" id="{8AD9B859-A29D-32A9-EC70-2FF3EBFED4C7}"/>
              </a:ext>
            </a:extLst>
          </p:cNvPr>
          <p:cNvGrpSpPr/>
          <p:nvPr/>
        </p:nvGrpSpPr>
        <p:grpSpPr>
          <a:xfrm rot="10800000">
            <a:off x="6073257" y="1575559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18" name="Straight Arrow Connector 2217">
              <a:extLst>
                <a:ext uri="{FF2B5EF4-FFF2-40B4-BE49-F238E27FC236}">
                  <a16:creationId xmlns:a16="http://schemas.microsoft.com/office/drawing/2014/main" id="{624AA6FE-BD29-3756-5210-BD65F66773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19" name="Oval 2218">
              <a:extLst>
                <a:ext uri="{FF2B5EF4-FFF2-40B4-BE49-F238E27FC236}">
                  <a16:creationId xmlns:a16="http://schemas.microsoft.com/office/drawing/2014/main" id="{EDDEB61C-EEA8-1919-084B-D392F0F61440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0" name="Group 2219">
            <a:extLst>
              <a:ext uri="{FF2B5EF4-FFF2-40B4-BE49-F238E27FC236}">
                <a16:creationId xmlns:a16="http://schemas.microsoft.com/office/drawing/2014/main" id="{4D4BB343-ACF6-90F6-BBFB-7B469737E6FD}"/>
              </a:ext>
            </a:extLst>
          </p:cNvPr>
          <p:cNvGrpSpPr/>
          <p:nvPr/>
        </p:nvGrpSpPr>
        <p:grpSpPr>
          <a:xfrm rot="10800000">
            <a:off x="5628982" y="231846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21" name="Straight Arrow Connector 2220">
              <a:extLst>
                <a:ext uri="{FF2B5EF4-FFF2-40B4-BE49-F238E27FC236}">
                  <a16:creationId xmlns:a16="http://schemas.microsoft.com/office/drawing/2014/main" id="{8B4BE21A-0FC5-FA43-4B00-B3D2F47EA9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22" name="Oval 2221">
              <a:extLst>
                <a:ext uri="{FF2B5EF4-FFF2-40B4-BE49-F238E27FC236}">
                  <a16:creationId xmlns:a16="http://schemas.microsoft.com/office/drawing/2014/main" id="{1676C6D3-85A2-6464-FD42-983A30A96C0F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3" name="Group 2222">
            <a:extLst>
              <a:ext uri="{FF2B5EF4-FFF2-40B4-BE49-F238E27FC236}">
                <a16:creationId xmlns:a16="http://schemas.microsoft.com/office/drawing/2014/main" id="{B61ABFAA-6424-E627-6CA1-1C5DBA99FED6}"/>
              </a:ext>
            </a:extLst>
          </p:cNvPr>
          <p:cNvGrpSpPr/>
          <p:nvPr/>
        </p:nvGrpSpPr>
        <p:grpSpPr>
          <a:xfrm rot="10800000">
            <a:off x="6075810" y="232239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24" name="Straight Arrow Connector 2223">
              <a:extLst>
                <a:ext uri="{FF2B5EF4-FFF2-40B4-BE49-F238E27FC236}">
                  <a16:creationId xmlns:a16="http://schemas.microsoft.com/office/drawing/2014/main" id="{2D318EAB-F028-7062-B412-725D87E265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25" name="Oval 2224">
              <a:extLst>
                <a:ext uri="{FF2B5EF4-FFF2-40B4-BE49-F238E27FC236}">
                  <a16:creationId xmlns:a16="http://schemas.microsoft.com/office/drawing/2014/main" id="{A503DF28-A888-9F57-C2E3-220E7CE2CF65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6" name="Group 2225">
            <a:extLst>
              <a:ext uri="{FF2B5EF4-FFF2-40B4-BE49-F238E27FC236}">
                <a16:creationId xmlns:a16="http://schemas.microsoft.com/office/drawing/2014/main" id="{B68B2E41-803C-261B-D564-3AE265B541A0}"/>
              </a:ext>
            </a:extLst>
          </p:cNvPr>
          <p:cNvGrpSpPr/>
          <p:nvPr/>
        </p:nvGrpSpPr>
        <p:grpSpPr>
          <a:xfrm rot="10800000">
            <a:off x="5630805" y="309962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27" name="Straight Arrow Connector 2226">
              <a:extLst>
                <a:ext uri="{FF2B5EF4-FFF2-40B4-BE49-F238E27FC236}">
                  <a16:creationId xmlns:a16="http://schemas.microsoft.com/office/drawing/2014/main" id="{2A4FBA18-EBF3-89D1-7375-4AE5C6DBB6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28" name="Oval 2227">
              <a:extLst>
                <a:ext uri="{FF2B5EF4-FFF2-40B4-BE49-F238E27FC236}">
                  <a16:creationId xmlns:a16="http://schemas.microsoft.com/office/drawing/2014/main" id="{4A9BB395-0B5F-5033-3724-00AF1953C499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9" name="Group 2228">
            <a:extLst>
              <a:ext uri="{FF2B5EF4-FFF2-40B4-BE49-F238E27FC236}">
                <a16:creationId xmlns:a16="http://schemas.microsoft.com/office/drawing/2014/main" id="{F5B13661-8179-2A09-B8BA-F41863B9EFD1}"/>
              </a:ext>
            </a:extLst>
          </p:cNvPr>
          <p:cNvGrpSpPr/>
          <p:nvPr/>
        </p:nvGrpSpPr>
        <p:grpSpPr>
          <a:xfrm rot="10800000">
            <a:off x="6075080" y="309962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30" name="Straight Arrow Connector 2229">
              <a:extLst>
                <a:ext uri="{FF2B5EF4-FFF2-40B4-BE49-F238E27FC236}">
                  <a16:creationId xmlns:a16="http://schemas.microsoft.com/office/drawing/2014/main" id="{1D0E896E-C7CC-D4D4-E179-E9C89DBD1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31" name="Oval 2230">
              <a:extLst>
                <a:ext uri="{FF2B5EF4-FFF2-40B4-BE49-F238E27FC236}">
                  <a16:creationId xmlns:a16="http://schemas.microsoft.com/office/drawing/2014/main" id="{AAF56021-9415-C1A1-3B56-D922FB918785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2" name="Group 2231">
            <a:extLst>
              <a:ext uri="{FF2B5EF4-FFF2-40B4-BE49-F238E27FC236}">
                <a16:creationId xmlns:a16="http://schemas.microsoft.com/office/drawing/2014/main" id="{B66BAAD6-A4ED-3D6C-6314-5FBB82CF4A8B}"/>
              </a:ext>
            </a:extLst>
          </p:cNvPr>
          <p:cNvGrpSpPr/>
          <p:nvPr/>
        </p:nvGrpSpPr>
        <p:grpSpPr>
          <a:xfrm rot="10800000">
            <a:off x="5630805" y="384252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33" name="Straight Arrow Connector 2232">
              <a:extLst>
                <a:ext uri="{FF2B5EF4-FFF2-40B4-BE49-F238E27FC236}">
                  <a16:creationId xmlns:a16="http://schemas.microsoft.com/office/drawing/2014/main" id="{961CF341-65FD-89F9-0446-89846E1D79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34" name="Oval 2233">
              <a:extLst>
                <a:ext uri="{FF2B5EF4-FFF2-40B4-BE49-F238E27FC236}">
                  <a16:creationId xmlns:a16="http://schemas.microsoft.com/office/drawing/2014/main" id="{C421E639-B8FC-729F-2537-2E050A3F5BE7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5" name="Group 2234">
            <a:extLst>
              <a:ext uri="{FF2B5EF4-FFF2-40B4-BE49-F238E27FC236}">
                <a16:creationId xmlns:a16="http://schemas.microsoft.com/office/drawing/2014/main" id="{3869A871-1316-003C-8ADF-D7DCDD4256B2}"/>
              </a:ext>
            </a:extLst>
          </p:cNvPr>
          <p:cNvGrpSpPr/>
          <p:nvPr/>
        </p:nvGrpSpPr>
        <p:grpSpPr>
          <a:xfrm rot="10800000">
            <a:off x="6077633" y="384645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36" name="Straight Arrow Connector 2235">
              <a:extLst>
                <a:ext uri="{FF2B5EF4-FFF2-40B4-BE49-F238E27FC236}">
                  <a16:creationId xmlns:a16="http://schemas.microsoft.com/office/drawing/2014/main" id="{937EDDA3-A364-5D74-D3AE-78A3FCFE5A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37" name="Oval 2236">
              <a:extLst>
                <a:ext uri="{FF2B5EF4-FFF2-40B4-BE49-F238E27FC236}">
                  <a16:creationId xmlns:a16="http://schemas.microsoft.com/office/drawing/2014/main" id="{6F6F5410-D541-C953-632E-C8A45426F980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8" name="Group 2237">
            <a:extLst>
              <a:ext uri="{FF2B5EF4-FFF2-40B4-BE49-F238E27FC236}">
                <a16:creationId xmlns:a16="http://schemas.microsoft.com/office/drawing/2014/main" id="{62439CE0-70D6-1CD0-8DFE-7BBEF855055B}"/>
              </a:ext>
            </a:extLst>
          </p:cNvPr>
          <p:cNvGrpSpPr/>
          <p:nvPr/>
        </p:nvGrpSpPr>
        <p:grpSpPr>
          <a:xfrm rot="10800000">
            <a:off x="5630805" y="458935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39" name="Straight Arrow Connector 2238">
              <a:extLst>
                <a:ext uri="{FF2B5EF4-FFF2-40B4-BE49-F238E27FC236}">
                  <a16:creationId xmlns:a16="http://schemas.microsoft.com/office/drawing/2014/main" id="{31AB2851-648D-3A51-2507-EC4408924E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40" name="Oval 2239">
              <a:extLst>
                <a:ext uri="{FF2B5EF4-FFF2-40B4-BE49-F238E27FC236}">
                  <a16:creationId xmlns:a16="http://schemas.microsoft.com/office/drawing/2014/main" id="{D53FB8AE-8F7F-2259-CEE8-52EE2E8A325E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1" name="Group 2240">
            <a:extLst>
              <a:ext uri="{FF2B5EF4-FFF2-40B4-BE49-F238E27FC236}">
                <a16:creationId xmlns:a16="http://schemas.microsoft.com/office/drawing/2014/main" id="{C348D898-9EA8-C917-C68A-9F7F23878834}"/>
              </a:ext>
            </a:extLst>
          </p:cNvPr>
          <p:cNvGrpSpPr/>
          <p:nvPr/>
        </p:nvGrpSpPr>
        <p:grpSpPr>
          <a:xfrm rot="10800000">
            <a:off x="6075080" y="458935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42" name="Straight Arrow Connector 2241">
              <a:extLst>
                <a:ext uri="{FF2B5EF4-FFF2-40B4-BE49-F238E27FC236}">
                  <a16:creationId xmlns:a16="http://schemas.microsoft.com/office/drawing/2014/main" id="{201115F4-88CE-E0C7-891E-29C5D56B93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43" name="Oval 2242">
              <a:extLst>
                <a:ext uri="{FF2B5EF4-FFF2-40B4-BE49-F238E27FC236}">
                  <a16:creationId xmlns:a16="http://schemas.microsoft.com/office/drawing/2014/main" id="{8B6E1816-1B33-81DE-7BD5-A8F08611F4FB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4" name="Group 2243">
            <a:extLst>
              <a:ext uri="{FF2B5EF4-FFF2-40B4-BE49-F238E27FC236}">
                <a16:creationId xmlns:a16="http://schemas.microsoft.com/office/drawing/2014/main" id="{C5712269-0B8C-77E1-52A7-73AC75F19FA6}"/>
              </a:ext>
            </a:extLst>
          </p:cNvPr>
          <p:cNvGrpSpPr/>
          <p:nvPr/>
        </p:nvGrpSpPr>
        <p:grpSpPr>
          <a:xfrm rot="10800000">
            <a:off x="5630805" y="5332255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45" name="Straight Arrow Connector 2244">
              <a:extLst>
                <a:ext uri="{FF2B5EF4-FFF2-40B4-BE49-F238E27FC236}">
                  <a16:creationId xmlns:a16="http://schemas.microsoft.com/office/drawing/2014/main" id="{3E624BA3-CA17-27FB-F553-6C0326DAE3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46" name="Oval 2245">
              <a:extLst>
                <a:ext uri="{FF2B5EF4-FFF2-40B4-BE49-F238E27FC236}">
                  <a16:creationId xmlns:a16="http://schemas.microsoft.com/office/drawing/2014/main" id="{EC57DFFC-20A3-626D-78AB-6DBB30A22CCE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7" name="Group 2246">
            <a:extLst>
              <a:ext uri="{FF2B5EF4-FFF2-40B4-BE49-F238E27FC236}">
                <a16:creationId xmlns:a16="http://schemas.microsoft.com/office/drawing/2014/main" id="{20802444-282C-737E-4020-0B402CFAB16B}"/>
              </a:ext>
            </a:extLst>
          </p:cNvPr>
          <p:cNvGrpSpPr/>
          <p:nvPr/>
        </p:nvGrpSpPr>
        <p:grpSpPr>
          <a:xfrm rot="10800000">
            <a:off x="6077633" y="5336185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48" name="Straight Arrow Connector 2247">
              <a:extLst>
                <a:ext uri="{FF2B5EF4-FFF2-40B4-BE49-F238E27FC236}">
                  <a16:creationId xmlns:a16="http://schemas.microsoft.com/office/drawing/2014/main" id="{8077EC1F-FE75-932C-AFD3-269B63265D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49" name="Oval 2248">
              <a:extLst>
                <a:ext uri="{FF2B5EF4-FFF2-40B4-BE49-F238E27FC236}">
                  <a16:creationId xmlns:a16="http://schemas.microsoft.com/office/drawing/2014/main" id="{B0B4D8BA-A928-DB20-780D-5C5932C974CE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0" name="Group 2249">
            <a:extLst>
              <a:ext uri="{FF2B5EF4-FFF2-40B4-BE49-F238E27FC236}">
                <a16:creationId xmlns:a16="http://schemas.microsoft.com/office/drawing/2014/main" id="{84736F04-C5CE-D3EF-64AC-64B0B93FA6DF}"/>
              </a:ext>
            </a:extLst>
          </p:cNvPr>
          <p:cNvGrpSpPr/>
          <p:nvPr/>
        </p:nvGrpSpPr>
        <p:grpSpPr>
          <a:xfrm rot="10800000">
            <a:off x="5630805" y="613130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51" name="Straight Arrow Connector 2250">
              <a:extLst>
                <a:ext uri="{FF2B5EF4-FFF2-40B4-BE49-F238E27FC236}">
                  <a16:creationId xmlns:a16="http://schemas.microsoft.com/office/drawing/2014/main" id="{94A04E23-3F1B-F566-6570-322D2B5596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2" name="Oval 2251">
              <a:extLst>
                <a:ext uri="{FF2B5EF4-FFF2-40B4-BE49-F238E27FC236}">
                  <a16:creationId xmlns:a16="http://schemas.microsoft.com/office/drawing/2014/main" id="{03BC13E1-D13F-4BF0-99EA-BF0932BF4853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3" name="Group 2252">
            <a:extLst>
              <a:ext uri="{FF2B5EF4-FFF2-40B4-BE49-F238E27FC236}">
                <a16:creationId xmlns:a16="http://schemas.microsoft.com/office/drawing/2014/main" id="{D047DC25-5283-7CCF-470D-AD061976F8BE}"/>
              </a:ext>
            </a:extLst>
          </p:cNvPr>
          <p:cNvGrpSpPr/>
          <p:nvPr/>
        </p:nvGrpSpPr>
        <p:grpSpPr>
          <a:xfrm rot="10800000">
            <a:off x="6077633" y="613523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54" name="Straight Arrow Connector 2253">
              <a:extLst>
                <a:ext uri="{FF2B5EF4-FFF2-40B4-BE49-F238E27FC236}">
                  <a16:creationId xmlns:a16="http://schemas.microsoft.com/office/drawing/2014/main" id="{DC26EDFC-C009-1C19-6759-9DD5E1EFE3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5" name="Oval 2254">
              <a:extLst>
                <a:ext uri="{FF2B5EF4-FFF2-40B4-BE49-F238E27FC236}">
                  <a16:creationId xmlns:a16="http://schemas.microsoft.com/office/drawing/2014/main" id="{C8543FBF-2C0C-1420-FAC4-E9DD6E39B1F3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6" name="Group 2255">
            <a:extLst>
              <a:ext uri="{FF2B5EF4-FFF2-40B4-BE49-F238E27FC236}">
                <a16:creationId xmlns:a16="http://schemas.microsoft.com/office/drawing/2014/main" id="{B29F7C03-C789-8620-8035-1A4970D079CA}"/>
              </a:ext>
            </a:extLst>
          </p:cNvPr>
          <p:cNvGrpSpPr/>
          <p:nvPr/>
        </p:nvGrpSpPr>
        <p:grpSpPr>
          <a:xfrm rot="10800000">
            <a:off x="5137592" y="8975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57" name="Straight Arrow Connector 2256">
              <a:extLst>
                <a:ext uri="{FF2B5EF4-FFF2-40B4-BE49-F238E27FC236}">
                  <a16:creationId xmlns:a16="http://schemas.microsoft.com/office/drawing/2014/main" id="{50F76971-FC8A-632E-DD23-314F87282A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8" name="Oval 2257">
              <a:extLst>
                <a:ext uri="{FF2B5EF4-FFF2-40B4-BE49-F238E27FC236}">
                  <a16:creationId xmlns:a16="http://schemas.microsoft.com/office/drawing/2014/main" id="{12202922-F673-8C50-488E-7CE184D8F3D2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9" name="Group 2258">
            <a:extLst>
              <a:ext uri="{FF2B5EF4-FFF2-40B4-BE49-F238E27FC236}">
                <a16:creationId xmlns:a16="http://schemas.microsoft.com/office/drawing/2014/main" id="{411C7037-C831-8504-E9AC-828DC28DFD56}"/>
              </a:ext>
            </a:extLst>
          </p:cNvPr>
          <p:cNvGrpSpPr/>
          <p:nvPr/>
        </p:nvGrpSpPr>
        <p:grpSpPr>
          <a:xfrm rot="10800000">
            <a:off x="5137592" y="832658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60" name="Straight Arrow Connector 2259">
              <a:extLst>
                <a:ext uri="{FF2B5EF4-FFF2-40B4-BE49-F238E27FC236}">
                  <a16:creationId xmlns:a16="http://schemas.microsoft.com/office/drawing/2014/main" id="{7CB19A1F-F273-33B5-4F86-8B50DA2733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61" name="Oval 2260">
              <a:extLst>
                <a:ext uri="{FF2B5EF4-FFF2-40B4-BE49-F238E27FC236}">
                  <a16:creationId xmlns:a16="http://schemas.microsoft.com/office/drawing/2014/main" id="{41CC29F6-6EC7-5C33-47A4-47B358E62FF8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2" name="Group 2261">
            <a:extLst>
              <a:ext uri="{FF2B5EF4-FFF2-40B4-BE49-F238E27FC236}">
                <a16:creationId xmlns:a16="http://schemas.microsoft.com/office/drawing/2014/main" id="{9798C4A9-4F77-4E08-70A0-AFE37AD8B08A}"/>
              </a:ext>
            </a:extLst>
          </p:cNvPr>
          <p:cNvGrpSpPr/>
          <p:nvPr/>
        </p:nvGrpSpPr>
        <p:grpSpPr>
          <a:xfrm rot="10800000">
            <a:off x="5137592" y="1575559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63" name="Straight Arrow Connector 2262">
              <a:extLst>
                <a:ext uri="{FF2B5EF4-FFF2-40B4-BE49-F238E27FC236}">
                  <a16:creationId xmlns:a16="http://schemas.microsoft.com/office/drawing/2014/main" id="{90C64E25-2FE7-5DEF-A25A-A689E2839B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64" name="Oval 2263">
              <a:extLst>
                <a:ext uri="{FF2B5EF4-FFF2-40B4-BE49-F238E27FC236}">
                  <a16:creationId xmlns:a16="http://schemas.microsoft.com/office/drawing/2014/main" id="{32D15CA4-5C38-1A5D-A3F7-323B2F4A39E8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5" name="Group 2264">
            <a:extLst>
              <a:ext uri="{FF2B5EF4-FFF2-40B4-BE49-F238E27FC236}">
                <a16:creationId xmlns:a16="http://schemas.microsoft.com/office/drawing/2014/main" id="{BB4BBB03-BB8B-0A30-8012-2745FDA6C1B3}"/>
              </a:ext>
            </a:extLst>
          </p:cNvPr>
          <p:cNvGrpSpPr/>
          <p:nvPr/>
        </p:nvGrpSpPr>
        <p:grpSpPr>
          <a:xfrm rot="10800000">
            <a:off x="5137592" y="231846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66" name="Straight Arrow Connector 2265">
              <a:extLst>
                <a:ext uri="{FF2B5EF4-FFF2-40B4-BE49-F238E27FC236}">
                  <a16:creationId xmlns:a16="http://schemas.microsoft.com/office/drawing/2014/main" id="{4548D7AC-6F57-7C98-6551-CA06A52BA2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67" name="Oval 2266">
              <a:extLst>
                <a:ext uri="{FF2B5EF4-FFF2-40B4-BE49-F238E27FC236}">
                  <a16:creationId xmlns:a16="http://schemas.microsoft.com/office/drawing/2014/main" id="{13112517-171C-D069-D3D4-795999F1C94F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8" name="Group 2267">
            <a:extLst>
              <a:ext uri="{FF2B5EF4-FFF2-40B4-BE49-F238E27FC236}">
                <a16:creationId xmlns:a16="http://schemas.microsoft.com/office/drawing/2014/main" id="{9F33FA5E-5CA8-DFFF-7151-6B7D1D733767}"/>
              </a:ext>
            </a:extLst>
          </p:cNvPr>
          <p:cNvGrpSpPr/>
          <p:nvPr/>
        </p:nvGrpSpPr>
        <p:grpSpPr>
          <a:xfrm rot="10800000">
            <a:off x="5139415" y="309962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69" name="Straight Arrow Connector 2268">
              <a:extLst>
                <a:ext uri="{FF2B5EF4-FFF2-40B4-BE49-F238E27FC236}">
                  <a16:creationId xmlns:a16="http://schemas.microsoft.com/office/drawing/2014/main" id="{2167B50B-A547-8D9E-BA46-86057EBB17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70" name="Oval 2269">
              <a:extLst>
                <a:ext uri="{FF2B5EF4-FFF2-40B4-BE49-F238E27FC236}">
                  <a16:creationId xmlns:a16="http://schemas.microsoft.com/office/drawing/2014/main" id="{9B960F7C-5A92-850B-F3C1-BDA692B65080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1" name="Group 2270">
            <a:extLst>
              <a:ext uri="{FF2B5EF4-FFF2-40B4-BE49-F238E27FC236}">
                <a16:creationId xmlns:a16="http://schemas.microsoft.com/office/drawing/2014/main" id="{207F599F-6032-EDC6-7280-386E12D2E3CD}"/>
              </a:ext>
            </a:extLst>
          </p:cNvPr>
          <p:cNvGrpSpPr/>
          <p:nvPr/>
        </p:nvGrpSpPr>
        <p:grpSpPr>
          <a:xfrm rot="10800000">
            <a:off x="5139415" y="384252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72" name="Straight Arrow Connector 2271">
              <a:extLst>
                <a:ext uri="{FF2B5EF4-FFF2-40B4-BE49-F238E27FC236}">
                  <a16:creationId xmlns:a16="http://schemas.microsoft.com/office/drawing/2014/main" id="{978A82AB-5514-4413-45BE-9F07CD09AA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73" name="Oval 2272">
              <a:extLst>
                <a:ext uri="{FF2B5EF4-FFF2-40B4-BE49-F238E27FC236}">
                  <a16:creationId xmlns:a16="http://schemas.microsoft.com/office/drawing/2014/main" id="{53B7070B-26CE-45E3-7C9D-F9E1C9A5DF16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4" name="Group 2273">
            <a:extLst>
              <a:ext uri="{FF2B5EF4-FFF2-40B4-BE49-F238E27FC236}">
                <a16:creationId xmlns:a16="http://schemas.microsoft.com/office/drawing/2014/main" id="{29FA4FBA-DF6B-EF85-EB7F-FC2847DE7D9E}"/>
              </a:ext>
            </a:extLst>
          </p:cNvPr>
          <p:cNvGrpSpPr/>
          <p:nvPr/>
        </p:nvGrpSpPr>
        <p:grpSpPr>
          <a:xfrm rot="10800000">
            <a:off x="5139415" y="458935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75" name="Straight Arrow Connector 2274">
              <a:extLst>
                <a:ext uri="{FF2B5EF4-FFF2-40B4-BE49-F238E27FC236}">
                  <a16:creationId xmlns:a16="http://schemas.microsoft.com/office/drawing/2014/main" id="{636717E8-4C1C-D184-F19D-664C50485E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76" name="Oval 2275">
              <a:extLst>
                <a:ext uri="{FF2B5EF4-FFF2-40B4-BE49-F238E27FC236}">
                  <a16:creationId xmlns:a16="http://schemas.microsoft.com/office/drawing/2014/main" id="{A9264133-E350-CA71-C799-0CD6BD32746E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7" name="Group 2276">
            <a:extLst>
              <a:ext uri="{FF2B5EF4-FFF2-40B4-BE49-F238E27FC236}">
                <a16:creationId xmlns:a16="http://schemas.microsoft.com/office/drawing/2014/main" id="{5B0BB0C7-6E1F-C778-E3BA-0316C9C2F4EE}"/>
              </a:ext>
            </a:extLst>
          </p:cNvPr>
          <p:cNvGrpSpPr/>
          <p:nvPr/>
        </p:nvGrpSpPr>
        <p:grpSpPr>
          <a:xfrm rot="10800000">
            <a:off x="5139415" y="5332255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78" name="Straight Arrow Connector 2277">
              <a:extLst>
                <a:ext uri="{FF2B5EF4-FFF2-40B4-BE49-F238E27FC236}">
                  <a16:creationId xmlns:a16="http://schemas.microsoft.com/office/drawing/2014/main" id="{ECF7E546-0B6F-DAE3-C73D-4253ADD29D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79" name="Oval 2278">
              <a:extLst>
                <a:ext uri="{FF2B5EF4-FFF2-40B4-BE49-F238E27FC236}">
                  <a16:creationId xmlns:a16="http://schemas.microsoft.com/office/drawing/2014/main" id="{CB165B94-AA8D-93C8-EDE5-8DB48AB85EFE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0" name="Group 2279">
            <a:extLst>
              <a:ext uri="{FF2B5EF4-FFF2-40B4-BE49-F238E27FC236}">
                <a16:creationId xmlns:a16="http://schemas.microsoft.com/office/drawing/2014/main" id="{2EA437CE-D182-5509-F10F-19DBF215993E}"/>
              </a:ext>
            </a:extLst>
          </p:cNvPr>
          <p:cNvGrpSpPr/>
          <p:nvPr/>
        </p:nvGrpSpPr>
        <p:grpSpPr>
          <a:xfrm rot="10800000">
            <a:off x="5139415" y="613130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81" name="Straight Arrow Connector 2280">
              <a:extLst>
                <a:ext uri="{FF2B5EF4-FFF2-40B4-BE49-F238E27FC236}">
                  <a16:creationId xmlns:a16="http://schemas.microsoft.com/office/drawing/2014/main" id="{5C7948BB-DC6F-8639-BDBE-8E92D90A7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82" name="Oval 2281">
              <a:extLst>
                <a:ext uri="{FF2B5EF4-FFF2-40B4-BE49-F238E27FC236}">
                  <a16:creationId xmlns:a16="http://schemas.microsoft.com/office/drawing/2014/main" id="{44642354-5CC2-9A98-C335-A874CFCBA171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3" name="Group 2282">
            <a:extLst>
              <a:ext uri="{FF2B5EF4-FFF2-40B4-BE49-F238E27FC236}">
                <a16:creationId xmlns:a16="http://schemas.microsoft.com/office/drawing/2014/main" id="{C4390443-54FA-060D-1279-7C0CBBE5D117}"/>
              </a:ext>
            </a:extLst>
          </p:cNvPr>
          <p:cNvGrpSpPr/>
          <p:nvPr/>
        </p:nvGrpSpPr>
        <p:grpSpPr>
          <a:xfrm rot="10800000">
            <a:off x="6566072" y="97536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84" name="Straight Arrow Connector 2283">
              <a:extLst>
                <a:ext uri="{FF2B5EF4-FFF2-40B4-BE49-F238E27FC236}">
                  <a16:creationId xmlns:a16="http://schemas.microsoft.com/office/drawing/2014/main" id="{C6B83E0F-C317-7175-8536-C1D3516EF0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85" name="Oval 2284">
              <a:extLst>
                <a:ext uri="{FF2B5EF4-FFF2-40B4-BE49-F238E27FC236}">
                  <a16:creationId xmlns:a16="http://schemas.microsoft.com/office/drawing/2014/main" id="{CC48603D-37DD-3C77-B0D5-145D3150C219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6" name="Group 2285">
            <a:extLst>
              <a:ext uri="{FF2B5EF4-FFF2-40B4-BE49-F238E27FC236}">
                <a16:creationId xmlns:a16="http://schemas.microsoft.com/office/drawing/2014/main" id="{32E37D23-35E0-4939-0E6E-EB56832C8141}"/>
              </a:ext>
            </a:extLst>
          </p:cNvPr>
          <p:cNvGrpSpPr/>
          <p:nvPr/>
        </p:nvGrpSpPr>
        <p:grpSpPr>
          <a:xfrm rot="10800000">
            <a:off x="6568625" y="84436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87" name="Straight Arrow Connector 2286">
              <a:extLst>
                <a:ext uri="{FF2B5EF4-FFF2-40B4-BE49-F238E27FC236}">
                  <a16:creationId xmlns:a16="http://schemas.microsoft.com/office/drawing/2014/main" id="{708FF46E-DB17-D541-AC5C-EB6BEF017E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88" name="Oval 2287">
              <a:extLst>
                <a:ext uri="{FF2B5EF4-FFF2-40B4-BE49-F238E27FC236}">
                  <a16:creationId xmlns:a16="http://schemas.microsoft.com/office/drawing/2014/main" id="{B1709FB9-02D9-06D4-78F7-81C5BD6611FA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9" name="Group 2288">
            <a:extLst>
              <a:ext uri="{FF2B5EF4-FFF2-40B4-BE49-F238E27FC236}">
                <a16:creationId xmlns:a16="http://schemas.microsoft.com/office/drawing/2014/main" id="{F44084E7-A6DC-4E69-CB39-37CC2649AC5C}"/>
              </a:ext>
            </a:extLst>
          </p:cNvPr>
          <p:cNvGrpSpPr/>
          <p:nvPr/>
        </p:nvGrpSpPr>
        <p:grpSpPr>
          <a:xfrm rot="10800000">
            <a:off x="6566072" y="1583338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90" name="Straight Arrow Connector 2289">
              <a:extLst>
                <a:ext uri="{FF2B5EF4-FFF2-40B4-BE49-F238E27FC236}">
                  <a16:creationId xmlns:a16="http://schemas.microsoft.com/office/drawing/2014/main" id="{144B0EB3-596B-CB03-5615-D6A2EBD4FF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91" name="Oval 2290">
              <a:extLst>
                <a:ext uri="{FF2B5EF4-FFF2-40B4-BE49-F238E27FC236}">
                  <a16:creationId xmlns:a16="http://schemas.microsoft.com/office/drawing/2014/main" id="{46396D05-1EF1-CCA4-5B3F-8535358156C2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2" name="Group 2291">
            <a:extLst>
              <a:ext uri="{FF2B5EF4-FFF2-40B4-BE49-F238E27FC236}">
                <a16:creationId xmlns:a16="http://schemas.microsoft.com/office/drawing/2014/main" id="{E03A1643-9E8F-A6C7-EC10-7014938DC812}"/>
              </a:ext>
            </a:extLst>
          </p:cNvPr>
          <p:cNvGrpSpPr/>
          <p:nvPr/>
        </p:nvGrpSpPr>
        <p:grpSpPr>
          <a:xfrm rot="10800000">
            <a:off x="6568625" y="2330169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93" name="Straight Arrow Connector 2292">
              <a:extLst>
                <a:ext uri="{FF2B5EF4-FFF2-40B4-BE49-F238E27FC236}">
                  <a16:creationId xmlns:a16="http://schemas.microsoft.com/office/drawing/2014/main" id="{0B7EAFEA-4694-CB24-0D96-07AA859F16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94" name="Oval 2293">
              <a:extLst>
                <a:ext uri="{FF2B5EF4-FFF2-40B4-BE49-F238E27FC236}">
                  <a16:creationId xmlns:a16="http://schemas.microsoft.com/office/drawing/2014/main" id="{1CF44EEB-D498-85DE-B70A-211744C2DDDA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5" name="Group 2294">
            <a:extLst>
              <a:ext uri="{FF2B5EF4-FFF2-40B4-BE49-F238E27FC236}">
                <a16:creationId xmlns:a16="http://schemas.microsoft.com/office/drawing/2014/main" id="{BF2D423E-8C25-BCD7-7BD9-039E3D8EFFFA}"/>
              </a:ext>
            </a:extLst>
          </p:cNvPr>
          <p:cNvGrpSpPr/>
          <p:nvPr/>
        </p:nvGrpSpPr>
        <p:grpSpPr>
          <a:xfrm rot="10800000">
            <a:off x="6567895" y="310740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96" name="Straight Arrow Connector 2295">
              <a:extLst>
                <a:ext uri="{FF2B5EF4-FFF2-40B4-BE49-F238E27FC236}">
                  <a16:creationId xmlns:a16="http://schemas.microsoft.com/office/drawing/2014/main" id="{8E7C86FB-B296-4902-9BDA-E9C5438E39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97" name="Oval 2296">
              <a:extLst>
                <a:ext uri="{FF2B5EF4-FFF2-40B4-BE49-F238E27FC236}">
                  <a16:creationId xmlns:a16="http://schemas.microsoft.com/office/drawing/2014/main" id="{27C9A51C-08C7-4ABF-1F5F-F01752E29910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8" name="Group 2297">
            <a:extLst>
              <a:ext uri="{FF2B5EF4-FFF2-40B4-BE49-F238E27FC236}">
                <a16:creationId xmlns:a16="http://schemas.microsoft.com/office/drawing/2014/main" id="{543FF4EC-689A-3C13-18EE-33B87CC7AA7D}"/>
              </a:ext>
            </a:extLst>
          </p:cNvPr>
          <p:cNvGrpSpPr/>
          <p:nvPr/>
        </p:nvGrpSpPr>
        <p:grpSpPr>
          <a:xfrm rot="10800000">
            <a:off x="6570448" y="385423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99" name="Straight Arrow Connector 2298">
              <a:extLst>
                <a:ext uri="{FF2B5EF4-FFF2-40B4-BE49-F238E27FC236}">
                  <a16:creationId xmlns:a16="http://schemas.microsoft.com/office/drawing/2014/main" id="{CA110053-7552-311A-380C-E3CAA4BB28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00" name="Oval 2299">
              <a:extLst>
                <a:ext uri="{FF2B5EF4-FFF2-40B4-BE49-F238E27FC236}">
                  <a16:creationId xmlns:a16="http://schemas.microsoft.com/office/drawing/2014/main" id="{B011F2C9-2447-9069-FC51-4C3E9FB349EA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1" name="Group 2300">
            <a:extLst>
              <a:ext uri="{FF2B5EF4-FFF2-40B4-BE49-F238E27FC236}">
                <a16:creationId xmlns:a16="http://schemas.microsoft.com/office/drawing/2014/main" id="{507C3C6E-E3A7-B3F7-2ED7-BDE09222EA84}"/>
              </a:ext>
            </a:extLst>
          </p:cNvPr>
          <p:cNvGrpSpPr/>
          <p:nvPr/>
        </p:nvGrpSpPr>
        <p:grpSpPr>
          <a:xfrm rot="10800000">
            <a:off x="6567895" y="459713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02" name="Straight Arrow Connector 2301">
              <a:extLst>
                <a:ext uri="{FF2B5EF4-FFF2-40B4-BE49-F238E27FC236}">
                  <a16:creationId xmlns:a16="http://schemas.microsoft.com/office/drawing/2014/main" id="{A4B7288E-97E4-7E8B-5262-68DEB8E450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03" name="Oval 2302">
              <a:extLst>
                <a:ext uri="{FF2B5EF4-FFF2-40B4-BE49-F238E27FC236}">
                  <a16:creationId xmlns:a16="http://schemas.microsoft.com/office/drawing/2014/main" id="{6EEE2B64-894B-69DB-47DC-E2CF64A5AB8A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4" name="Group 2303">
            <a:extLst>
              <a:ext uri="{FF2B5EF4-FFF2-40B4-BE49-F238E27FC236}">
                <a16:creationId xmlns:a16="http://schemas.microsoft.com/office/drawing/2014/main" id="{009631FA-26FF-B524-EE8E-6E57A0153F50}"/>
              </a:ext>
            </a:extLst>
          </p:cNvPr>
          <p:cNvGrpSpPr/>
          <p:nvPr/>
        </p:nvGrpSpPr>
        <p:grpSpPr>
          <a:xfrm rot="10800000">
            <a:off x="6570448" y="534396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05" name="Straight Arrow Connector 2304">
              <a:extLst>
                <a:ext uri="{FF2B5EF4-FFF2-40B4-BE49-F238E27FC236}">
                  <a16:creationId xmlns:a16="http://schemas.microsoft.com/office/drawing/2014/main" id="{462504BE-1D0A-A9C2-FB65-25B63A3B37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06" name="Oval 2305">
              <a:extLst>
                <a:ext uri="{FF2B5EF4-FFF2-40B4-BE49-F238E27FC236}">
                  <a16:creationId xmlns:a16="http://schemas.microsoft.com/office/drawing/2014/main" id="{B69FEB94-D3A3-CBF1-3B90-7989B67CD6B2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7" name="Group 2306">
            <a:extLst>
              <a:ext uri="{FF2B5EF4-FFF2-40B4-BE49-F238E27FC236}">
                <a16:creationId xmlns:a16="http://schemas.microsoft.com/office/drawing/2014/main" id="{134A5910-870A-083D-7FD5-0419E8C77D05}"/>
              </a:ext>
            </a:extLst>
          </p:cNvPr>
          <p:cNvGrpSpPr/>
          <p:nvPr/>
        </p:nvGrpSpPr>
        <p:grpSpPr>
          <a:xfrm rot="10800000">
            <a:off x="6570448" y="614301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08" name="Straight Arrow Connector 2307">
              <a:extLst>
                <a:ext uri="{FF2B5EF4-FFF2-40B4-BE49-F238E27FC236}">
                  <a16:creationId xmlns:a16="http://schemas.microsoft.com/office/drawing/2014/main" id="{E2DB8F2B-0432-2B58-CD18-CC069FA2EC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09" name="Oval 2308">
              <a:extLst>
                <a:ext uri="{FF2B5EF4-FFF2-40B4-BE49-F238E27FC236}">
                  <a16:creationId xmlns:a16="http://schemas.microsoft.com/office/drawing/2014/main" id="{B5121A93-CDE2-432E-0552-9B8496ECDDB4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10" name="Rectangle 2309">
            <a:extLst>
              <a:ext uri="{FF2B5EF4-FFF2-40B4-BE49-F238E27FC236}">
                <a16:creationId xmlns:a16="http://schemas.microsoft.com/office/drawing/2014/main" id="{A973F2DE-EDEA-50EC-3F07-E6136EC51A6B}"/>
              </a:ext>
            </a:extLst>
          </p:cNvPr>
          <p:cNvSpPr/>
          <p:nvPr/>
        </p:nvSpPr>
        <p:spPr>
          <a:xfrm>
            <a:off x="7933453" y="0"/>
            <a:ext cx="1438599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11" name="Group 2310">
            <a:extLst>
              <a:ext uri="{FF2B5EF4-FFF2-40B4-BE49-F238E27FC236}">
                <a16:creationId xmlns:a16="http://schemas.microsoft.com/office/drawing/2014/main" id="{5705EF51-90EE-8EC5-EDF0-B188D739D4F5}"/>
              </a:ext>
            </a:extLst>
          </p:cNvPr>
          <p:cNvGrpSpPr/>
          <p:nvPr/>
        </p:nvGrpSpPr>
        <p:grpSpPr>
          <a:xfrm rot="10800000">
            <a:off x="8534787" y="8975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12" name="Straight Arrow Connector 2311">
              <a:extLst>
                <a:ext uri="{FF2B5EF4-FFF2-40B4-BE49-F238E27FC236}">
                  <a16:creationId xmlns:a16="http://schemas.microsoft.com/office/drawing/2014/main" id="{3B80C740-7EEF-E125-FE7E-68233C7048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13" name="Oval 2312">
              <a:extLst>
                <a:ext uri="{FF2B5EF4-FFF2-40B4-BE49-F238E27FC236}">
                  <a16:creationId xmlns:a16="http://schemas.microsoft.com/office/drawing/2014/main" id="{19036BEE-3FB7-940F-DD5F-AA7A7ECBF953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4" name="Group 2313">
            <a:extLst>
              <a:ext uri="{FF2B5EF4-FFF2-40B4-BE49-F238E27FC236}">
                <a16:creationId xmlns:a16="http://schemas.microsoft.com/office/drawing/2014/main" id="{645478E7-E133-C6C6-FACE-599CB2D8A86E}"/>
              </a:ext>
            </a:extLst>
          </p:cNvPr>
          <p:cNvGrpSpPr/>
          <p:nvPr/>
        </p:nvGrpSpPr>
        <p:grpSpPr>
          <a:xfrm rot="10800000">
            <a:off x="8979062" y="8975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15" name="Straight Arrow Connector 2314">
              <a:extLst>
                <a:ext uri="{FF2B5EF4-FFF2-40B4-BE49-F238E27FC236}">
                  <a16:creationId xmlns:a16="http://schemas.microsoft.com/office/drawing/2014/main" id="{2CDF7C84-6FE2-3F33-3C0E-ECF7F48BD2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16" name="Oval 2315">
              <a:extLst>
                <a:ext uri="{FF2B5EF4-FFF2-40B4-BE49-F238E27FC236}">
                  <a16:creationId xmlns:a16="http://schemas.microsoft.com/office/drawing/2014/main" id="{DEA3819E-916C-46BD-1073-DC07B1167908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7" name="Group 2316">
            <a:extLst>
              <a:ext uri="{FF2B5EF4-FFF2-40B4-BE49-F238E27FC236}">
                <a16:creationId xmlns:a16="http://schemas.microsoft.com/office/drawing/2014/main" id="{D83B5266-0FF9-D992-56D2-6B5F55A71B94}"/>
              </a:ext>
            </a:extLst>
          </p:cNvPr>
          <p:cNvGrpSpPr/>
          <p:nvPr/>
        </p:nvGrpSpPr>
        <p:grpSpPr>
          <a:xfrm rot="10800000">
            <a:off x="8534787" y="832658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18" name="Straight Arrow Connector 2317">
              <a:extLst>
                <a:ext uri="{FF2B5EF4-FFF2-40B4-BE49-F238E27FC236}">
                  <a16:creationId xmlns:a16="http://schemas.microsoft.com/office/drawing/2014/main" id="{32024800-27E8-06A7-AA04-55BB72DE40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19" name="Oval 2318">
              <a:extLst>
                <a:ext uri="{FF2B5EF4-FFF2-40B4-BE49-F238E27FC236}">
                  <a16:creationId xmlns:a16="http://schemas.microsoft.com/office/drawing/2014/main" id="{75E19AB6-0933-0586-E812-957A33E1ECF2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0" name="Group 2319">
            <a:extLst>
              <a:ext uri="{FF2B5EF4-FFF2-40B4-BE49-F238E27FC236}">
                <a16:creationId xmlns:a16="http://schemas.microsoft.com/office/drawing/2014/main" id="{B4578A55-3D6D-0043-5D20-F5E989165B6C}"/>
              </a:ext>
            </a:extLst>
          </p:cNvPr>
          <p:cNvGrpSpPr/>
          <p:nvPr/>
        </p:nvGrpSpPr>
        <p:grpSpPr>
          <a:xfrm rot="10800000">
            <a:off x="8981615" y="836588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21" name="Straight Arrow Connector 2320">
              <a:extLst>
                <a:ext uri="{FF2B5EF4-FFF2-40B4-BE49-F238E27FC236}">
                  <a16:creationId xmlns:a16="http://schemas.microsoft.com/office/drawing/2014/main" id="{F2DB3A29-C432-D4D7-1987-98F1CE895D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22" name="Oval 2321">
              <a:extLst>
                <a:ext uri="{FF2B5EF4-FFF2-40B4-BE49-F238E27FC236}">
                  <a16:creationId xmlns:a16="http://schemas.microsoft.com/office/drawing/2014/main" id="{5C224B3C-F0C6-6801-B782-FCC973F51C25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3" name="Group 2322">
            <a:extLst>
              <a:ext uri="{FF2B5EF4-FFF2-40B4-BE49-F238E27FC236}">
                <a16:creationId xmlns:a16="http://schemas.microsoft.com/office/drawing/2014/main" id="{5A2B7CD5-1463-9C16-10A7-FC9A00B8B424}"/>
              </a:ext>
            </a:extLst>
          </p:cNvPr>
          <p:cNvGrpSpPr/>
          <p:nvPr/>
        </p:nvGrpSpPr>
        <p:grpSpPr>
          <a:xfrm rot="10800000">
            <a:off x="8534787" y="1575559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24" name="Straight Arrow Connector 2323">
              <a:extLst>
                <a:ext uri="{FF2B5EF4-FFF2-40B4-BE49-F238E27FC236}">
                  <a16:creationId xmlns:a16="http://schemas.microsoft.com/office/drawing/2014/main" id="{7E284145-2556-7A1A-BAF9-F6AE3995F4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25" name="Oval 2324">
              <a:extLst>
                <a:ext uri="{FF2B5EF4-FFF2-40B4-BE49-F238E27FC236}">
                  <a16:creationId xmlns:a16="http://schemas.microsoft.com/office/drawing/2014/main" id="{1875A3F2-4F45-980A-9BE2-085D56B6029A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6" name="Group 2325">
            <a:extLst>
              <a:ext uri="{FF2B5EF4-FFF2-40B4-BE49-F238E27FC236}">
                <a16:creationId xmlns:a16="http://schemas.microsoft.com/office/drawing/2014/main" id="{112AE098-9A47-44E6-E503-9F6B5B40219B}"/>
              </a:ext>
            </a:extLst>
          </p:cNvPr>
          <p:cNvGrpSpPr/>
          <p:nvPr/>
        </p:nvGrpSpPr>
        <p:grpSpPr>
          <a:xfrm rot="10800000">
            <a:off x="8979062" y="1575559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27" name="Straight Arrow Connector 2326">
              <a:extLst>
                <a:ext uri="{FF2B5EF4-FFF2-40B4-BE49-F238E27FC236}">
                  <a16:creationId xmlns:a16="http://schemas.microsoft.com/office/drawing/2014/main" id="{305E79FC-827D-8980-A26B-F77727F36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28" name="Oval 2327">
              <a:extLst>
                <a:ext uri="{FF2B5EF4-FFF2-40B4-BE49-F238E27FC236}">
                  <a16:creationId xmlns:a16="http://schemas.microsoft.com/office/drawing/2014/main" id="{F9522FF7-1359-747B-CD60-9915167EAC2D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9" name="Group 2328">
            <a:extLst>
              <a:ext uri="{FF2B5EF4-FFF2-40B4-BE49-F238E27FC236}">
                <a16:creationId xmlns:a16="http://schemas.microsoft.com/office/drawing/2014/main" id="{B1948A23-A758-2A07-DEDA-9ACA68B354F5}"/>
              </a:ext>
            </a:extLst>
          </p:cNvPr>
          <p:cNvGrpSpPr/>
          <p:nvPr/>
        </p:nvGrpSpPr>
        <p:grpSpPr>
          <a:xfrm rot="10800000">
            <a:off x="8534787" y="231846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30" name="Straight Arrow Connector 2329">
              <a:extLst>
                <a:ext uri="{FF2B5EF4-FFF2-40B4-BE49-F238E27FC236}">
                  <a16:creationId xmlns:a16="http://schemas.microsoft.com/office/drawing/2014/main" id="{69CD1DF0-C375-42A6-C3CD-D6D972E8F5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31" name="Oval 2330">
              <a:extLst>
                <a:ext uri="{FF2B5EF4-FFF2-40B4-BE49-F238E27FC236}">
                  <a16:creationId xmlns:a16="http://schemas.microsoft.com/office/drawing/2014/main" id="{4EE83977-1D06-00BC-2970-62815EA00F2B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2" name="Group 2331">
            <a:extLst>
              <a:ext uri="{FF2B5EF4-FFF2-40B4-BE49-F238E27FC236}">
                <a16:creationId xmlns:a16="http://schemas.microsoft.com/office/drawing/2014/main" id="{29295F62-D7EE-C2AC-F43E-0D56D7E3B2FF}"/>
              </a:ext>
            </a:extLst>
          </p:cNvPr>
          <p:cNvGrpSpPr/>
          <p:nvPr/>
        </p:nvGrpSpPr>
        <p:grpSpPr>
          <a:xfrm rot="10800000">
            <a:off x="8981615" y="232239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33" name="Straight Arrow Connector 2332">
              <a:extLst>
                <a:ext uri="{FF2B5EF4-FFF2-40B4-BE49-F238E27FC236}">
                  <a16:creationId xmlns:a16="http://schemas.microsoft.com/office/drawing/2014/main" id="{714B51E5-1023-7164-84A1-9486BA74A1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34" name="Oval 2333">
              <a:extLst>
                <a:ext uri="{FF2B5EF4-FFF2-40B4-BE49-F238E27FC236}">
                  <a16:creationId xmlns:a16="http://schemas.microsoft.com/office/drawing/2014/main" id="{EE585509-ACC1-F50F-9C5B-9586A8A1FCEE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5" name="Group 2334">
            <a:extLst>
              <a:ext uri="{FF2B5EF4-FFF2-40B4-BE49-F238E27FC236}">
                <a16:creationId xmlns:a16="http://schemas.microsoft.com/office/drawing/2014/main" id="{FBA3A620-B792-71D2-3C78-C3D5F51A7C81}"/>
              </a:ext>
            </a:extLst>
          </p:cNvPr>
          <p:cNvGrpSpPr/>
          <p:nvPr/>
        </p:nvGrpSpPr>
        <p:grpSpPr>
          <a:xfrm rot="10800000">
            <a:off x="8536610" y="309962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36" name="Straight Arrow Connector 2335">
              <a:extLst>
                <a:ext uri="{FF2B5EF4-FFF2-40B4-BE49-F238E27FC236}">
                  <a16:creationId xmlns:a16="http://schemas.microsoft.com/office/drawing/2014/main" id="{883B0858-414D-263F-15B6-1388CAE6D5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37" name="Oval 2336">
              <a:extLst>
                <a:ext uri="{FF2B5EF4-FFF2-40B4-BE49-F238E27FC236}">
                  <a16:creationId xmlns:a16="http://schemas.microsoft.com/office/drawing/2014/main" id="{FF1B0838-3CA7-1C13-026A-246419E0B5B8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8" name="Group 2337">
            <a:extLst>
              <a:ext uri="{FF2B5EF4-FFF2-40B4-BE49-F238E27FC236}">
                <a16:creationId xmlns:a16="http://schemas.microsoft.com/office/drawing/2014/main" id="{BB7A881F-4EC0-B0BA-3BC2-5659736FE9F4}"/>
              </a:ext>
            </a:extLst>
          </p:cNvPr>
          <p:cNvGrpSpPr/>
          <p:nvPr/>
        </p:nvGrpSpPr>
        <p:grpSpPr>
          <a:xfrm rot="10800000">
            <a:off x="8980885" y="309962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39" name="Straight Arrow Connector 2338">
              <a:extLst>
                <a:ext uri="{FF2B5EF4-FFF2-40B4-BE49-F238E27FC236}">
                  <a16:creationId xmlns:a16="http://schemas.microsoft.com/office/drawing/2014/main" id="{6300AA2F-008A-5F56-C6F4-76406BB2A7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40" name="Oval 2339">
              <a:extLst>
                <a:ext uri="{FF2B5EF4-FFF2-40B4-BE49-F238E27FC236}">
                  <a16:creationId xmlns:a16="http://schemas.microsoft.com/office/drawing/2014/main" id="{BF82B0CE-33B5-36D5-CA42-D9BE497EBD5D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1" name="Group 2340">
            <a:extLst>
              <a:ext uri="{FF2B5EF4-FFF2-40B4-BE49-F238E27FC236}">
                <a16:creationId xmlns:a16="http://schemas.microsoft.com/office/drawing/2014/main" id="{0C3FE5F2-9955-7E59-1568-6F457C2C8D55}"/>
              </a:ext>
            </a:extLst>
          </p:cNvPr>
          <p:cNvGrpSpPr/>
          <p:nvPr/>
        </p:nvGrpSpPr>
        <p:grpSpPr>
          <a:xfrm rot="10800000">
            <a:off x="8536610" y="384252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42" name="Straight Arrow Connector 2341">
              <a:extLst>
                <a:ext uri="{FF2B5EF4-FFF2-40B4-BE49-F238E27FC236}">
                  <a16:creationId xmlns:a16="http://schemas.microsoft.com/office/drawing/2014/main" id="{B12BBC82-DB3C-7DE1-EB4D-4CDEC15316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43" name="Oval 2342">
              <a:extLst>
                <a:ext uri="{FF2B5EF4-FFF2-40B4-BE49-F238E27FC236}">
                  <a16:creationId xmlns:a16="http://schemas.microsoft.com/office/drawing/2014/main" id="{D9CC4872-3958-4270-1282-1FEAAFDC25F0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4" name="Group 2343">
            <a:extLst>
              <a:ext uri="{FF2B5EF4-FFF2-40B4-BE49-F238E27FC236}">
                <a16:creationId xmlns:a16="http://schemas.microsoft.com/office/drawing/2014/main" id="{8653CF10-ADEF-F9B3-DEB4-0063CA92C57D}"/>
              </a:ext>
            </a:extLst>
          </p:cNvPr>
          <p:cNvGrpSpPr/>
          <p:nvPr/>
        </p:nvGrpSpPr>
        <p:grpSpPr>
          <a:xfrm rot="10800000">
            <a:off x="8983438" y="384645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45" name="Straight Arrow Connector 2344">
              <a:extLst>
                <a:ext uri="{FF2B5EF4-FFF2-40B4-BE49-F238E27FC236}">
                  <a16:creationId xmlns:a16="http://schemas.microsoft.com/office/drawing/2014/main" id="{A752B86F-1DAA-8E74-5E27-C48D8750A5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46" name="Oval 2345">
              <a:extLst>
                <a:ext uri="{FF2B5EF4-FFF2-40B4-BE49-F238E27FC236}">
                  <a16:creationId xmlns:a16="http://schemas.microsoft.com/office/drawing/2014/main" id="{DA37055F-BC89-5017-3EB7-76E9644CCBD6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7" name="Group 2346">
            <a:extLst>
              <a:ext uri="{FF2B5EF4-FFF2-40B4-BE49-F238E27FC236}">
                <a16:creationId xmlns:a16="http://schemas.microsoft.com/office/drawing/2014/main" id="{B28F718B-C498-EBDC-9194-0193D2E2A63E}"/>
              </a:ext>
            </a:extLst>
          </p:cNvPr>
          <p:cNvGrpSpPr/>
          <p:nvPr/>
        </p:nvGrpSpPr>
        <p:grpSpPr>
          <a:xfrm rot="10800000">
            <a:off x="8536610" y="458935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48" name="Straight Arrow Connector 2347">
              <a:extLst>
                <a:ext uri="{FF2B5EF4-FFF2-40B4-BE49-F238E27FC236}">
                  <a16:creationId xmlns:a16="http://schemas.microsoft.com/office/drawing/2014/main" id="{D3C7016A-618A-A20F-FE60-99EE57667A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49" name="Oval 2348">
              <a:extLst>
                <a:ext uri="{FF2B5EF4-FFF2-40B4-BE49-F238E27FC236}">
                  <a16:creationId xmlns:a16="http://schemas.microsoft.com/office/drawing/2014/main" id="{A40557A8-DF4E-08A5-1093-26C597982F05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0" name="Group 2349">
            <a:extLst>
              <a:ext uri="{FF2B5EF4-FFF2-40B4-BE49-F238E27FC236}">
                <a16:creationId xmlns:a16="http://schemas.microsoft.com/office/drawing/2014/main" id="{915C36EC-26C2-0A54-110E-C38493CD8DE8}"/>
              </a:ext>
            </a:extLst>
          </p:cNvPr>
          <p:cNvGrpSpPr/>
          <p:nvPr/>
        </p:nvGrpSpPr>
        <p:grpSpPr>
          <a:xfrm rot="10800000">
            <a:off x="8980885" y="458935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51" name="Straight Arrow Connector 2350">
              <a:extLst>
                <a:ext uri="{FF2B5EF4-FFF2-40B4-BE49-F238E27FC236}">
                  <a16:creationId xmlns:a16="http://schemas.microsoft.com/office/drawing/2014/main" id="{4A873AB4-BB0C-9CE3-D402-606F9FF4FA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2" name="Oval 2351">
              <a:extLst>
                <a:ext uri="{FF2B5EF4-FFF2-40B4-BE49-F238E27FC236}">
                  <a16:creationId xmlns:a16="http://schemas.microsoft.com/office/drawing/2014/main" id="{F8806FA3-BED7-811B-764A-8EC421C812B0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3" name="Group 2352">
            <a:extLst>
              <a:ext uri="{FF2B5EF4-FFF2-40B4-BE49-F238E27FC236}">
                <a16:creationId xmlns:a16="http://schemas.microsoft.com/office/drawing/2014/main" id="{B002ACF0-6B73-F742-8E78-75B9B51B23C3}"/>
              </a:ext>
            </a:extLst>
          </p:cNvPr>
          <p:cNvGrpSpPr/>
          <p:nvPr/>
        </p:nvGrpSpPr>
        <p:grpSpPr>
          <a:xfrm rot="10800000">
            <a:off x="8536610" y="5332255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54" name="Straight Arrow Connector 2353">
              <a:extLst>
                <a:ext uri="{FF2B5EF4-FFF2-40B4-BE49-F238E27FC236}">
                  <a16:creationId xmlns:a16="http://schemas.microsoft.com/office/drawing/2014/main" id="{F0DA7666-BF36-6431-6916-2C37B00BED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5" name="Oval 2354">
              <a:extLst>
                <a:ext uri="{FF2B5EF4-FFF2-40B4-BE49-F238E27FC236}">
                  <a16:creationId xmlns:a16="http://schemas.microsoft.com/office/drawing/2014/main" id="{0C0C27AF-10ED-0E32-20D2-537AF2081E9C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6" name="Group 2355">
            <a:extLst>
              <a:ext uri="{FF2B5EF4-FFF2-40B4-BE49-F238E27FC236}">
                <a16:creationId xmlns:a16="http://schemas.microsoft.com/office/drawing/2014/main" id="{5DD6A8F1-56DF-AEC6-FAF1-7B7EE6C7CF90}"/>
              </a:ext>
            </a:extLst>
          </p:cNvPr>
          <p:cNvGrpSpPr/>
          <p:nvPr/>
        </p:nvGrpSpPr>
        <p:grpSpPr>
          <a:xfrm rot="10800000">
            <a:off x="8983438" y="5336185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57" name="Straight Arrow Connector 2356">
              <a:extLst>
                <a:ext uri="{FF2B5EF4-FFF2-40B4-BE49-F238E27FC236}">
                  <a16:creationId xmlns:a16="http://schemas.microsoft.com/office/drawing/2014/main" id="{83410E6C-05DB-1C6C-EBE6-D6508664CB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8" name="Oval 2357">
              <a:extLst>
                <a:ext uri="{FF2B5EF4-FFF2-40B4-BE49-F238E27FC236}">
                  <a16:creationId xmlns:a16="http://schemas.microsoft.com/office/drawing/2014/main" id="{D282EBD5-5BEB-7A26-ADB5-98C60BB6F2D0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9" name="Group 2358">
            <a:extLst>
              <a:ext uri="{FF2B5EF4-FFF2-40B4-BE49-F238E27FC236}">
                <a16:creationId xmlns:a16="http://schemas.microsoft.com/office/drawing/2014/main" id="{C51ED3A8-5619-3EBA-AA97-94BDA03A85B8}"/>
              </a:ext>
            </a:extLst>
          </p:cNvPr>
          <p:cNvGrpSpPr/>
          <p:nvPr/>
        </p:nvGrpSpPr>
        <p:grpSpPr>
          <a:xfrm rot="10800000">
            <a:off x="8536610" y="613130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60" name="Straight Arrow Connector 2359">
              <a:extLst>
                <a:ext uri="{FF2B5EF4-FFF2-40B4-BE49-F238E27FC236}">
                  <a16:creationId xmlns:a16="http://schemas.microsoft.com/office/drawing/2014/main" id="{0447E71D-2D6F-3DBB-14BC-4F445280E9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61" name="Oval 2360">
              <a:extLst>
                <a:ext uri="{FF2B5EF4-FFF2-40B4-BE49-F238E27FC236}">
                  <a16:creationId xmlns:a16="http://schemas.microsoft.com/office/drawing/2014/main" id="{190F4FA8-0B67-E54D-E5B6-11DD2E73BF5A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2" name="Group 2361">
            <a:extLst>
              <a:ext uri="{FF2B5EF4-FFF2-40B4-BE49-F238E27FC236}">
                <a16:creationId xmlns:a16="http://schemas.microsoft.com/office/drawing/2014/main" id="{4C8DC1E4-2541-A3FE-E692-F89534679062}"/>
              </a:ext>
            </a:extLst>
          </p:cNvPr>
          <p:cNvGrpSpPr/>
          <p:nvPr/>
        </p:nvGrpSpPr>
        <p:grpSpPr>
          <a:xfrm rot="10800000">
            <a:off x="8983438" y="613523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63" name="Straight Arrow Connector 2362">
              <a:extLst>
                <a:ext uri="{FF2B5EF4-FFF2-40B4-BE49-F238E27FC236}">
                  <a16:creationId xmlns:a16="http://schemas.microsoft.com/office/drawing/2014/main" id="{CA48C2C6-FC51-E6E6-FC00-7FDDFE1708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64" name="Oval 2363">
              <a:extLst>
                <a:ext uri="{FF2B5EF4-FFF2-40B4-BE49-F238E27FC236}">
                  <a16:creationId xmlns:a16="http://schemas.microsoft.com/office/drawing/2014/main" id="{75B4313D-4ED2-A730-46B0-2C12312A8FEA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5" name="Group 2364">
            <a:extLst>
              <a:ext uri="{FF2B5EF4-FFF2-40B4-BE49-F238E27FC236}">
                <a16:creationId xmlns:a16="http://schemas.microsoft.com/office/drawing/2014/main" id="{6309A8EC-CBFE-4B88-0347-62766E820930}"/>
              </a:ext>
            </a:extLst>
          </p:cNvPr>
          <p:cNvGrpSpPr/>
          <p:nvPr/>
        </p:nvGrpSpPr>
        <p:grpSpPr>
          <a:xfrm rot="10800000">
            <a:off x="8043397" y="8975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66" name="Straight Arrow Connector 2365">
              <a:extLst>
                <a:ext uri="{FF2B5EF4-FFF2-40B4-BE49-F238E27FC236}">
                  <a16:creationId xmlns:a16="http://schemas.microsoft.com/office/drawing/2014/main" id="{B2914265-0922-B82A-BA2C-C4AB35D41A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67" name="Oval 2366">
              <a:extLst>
                <a:ext uri="{FF2B5EF4-FFF2-40B4-BE49-F238E27FC236}">
                  <a16:creationId xmlns:a16="http://schemas.microsoft.com/office/drawing/2014/main" id="{D68214D0-AE3A-82BB-C5FD-13034430AF89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8" name="Group 2367">
            <a:extLst>
              <a:ext uri="{FF2B5EF4-FFF2-40B4-BE49-F238E27FC236}">
                <a16:creationId xmlns:a16="http://schemas.microsoft.com/office/drawing/2014/main" id="{8DBFEC21-4824-800D-9330-B3C22D42DC94}"/>
              </a:ext>
            </a:extLst>
          </p:cNvPr>
          <p:cNvGrpSpPr/>
          <p:nvPr/>
        </p:nvGrpSpPr>
        <p:grpSpPr>
          <a:xfrm rot="10800000">
            <a:off x="8043397" y="832658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69" name="Straight Arrow Connector 2368">
              <a:extLst>
                <a:ext uri="{FF2B5EF4-FFF2-40B4-BE49-F238E27FC236}">
                  <a16:creationId xmlns:a16="http://schemas.microsoft.com/office/drawing/2014/main" id="{55280FE7-FE61-6F69-AB71-6F1C16F184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70" name="Oval 2369">
              <a:extLst>
                <a:ext uri="{FF2B5EF4-FFF2-40B4-BE49-F238E27FC236}">
                  <a16:creationId xmlns:a16="http://schemas.microsoft.com/office/drawing/2014/main" id="{C01B85FF-58A1-74E1-32A6-BD9714727C49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1" name="Group 2370">
            <a:extLst>
              <a:ext uri="{FF2B5EF4-FFF2-40B4-BE49-F238E27FC236}">
                <a16:creationId xmlns:a16="http://schemas.microsoft.com/office/drawing/2014/main" id="{F418D76E-C882-0B2A-ED47-026F739DC0FE}"/>
              </a:ext>
            </a:extLst>
          </p:cNvPr>
          <p:cNvGrpSpPr/>
          <p:nvPr/>
        </p:nvGrpSpPr>
        <p:grpSpPr>
          <a:xfrm rot="10800000">
            <a:off x="8043397" y="1575559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72" name="Straight Arrow Connector 2371">
              <a:extLst>
                <a:ext uri="{FF2B5EF4-FFF2-40B4-BE49-F238E27FC236}">
                  <a16:creationId xmlns:a16="http://schemas.microsoft.com/office/drawing/2014/main" id="{A15F2BE6-416C-32F5-1B1E-EE0652E945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73" name="Oval 2372">
              <a:extLst>
                <a:ext uri="{FF2B5EF4-FFF2-40B4-BE49-F238E27FC236}">
                  <a16:creationId xmlns:a16="http://schemas.microsoft.com/office/drawing/2014/main" id="{E9E2AB95-7473-FDA8-2C09-39AEB0C5565E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4" name="Group 2373">
            <a:extLst>
              <a:ext uri="{FF2B5EF4-FFF2-40B4-BE49-F238E27FC236}">
                <a16:creationId xmlns:a16="http://schemas.microsoft.com/office/drawing/2014/main" id="{4DC3F379-8BDC-9B67-F348-A681D58E0309}"/>
              </a:ext>
            </a:extLst>
          </p:cNvPr>
          <p:cNvGrpSpPr/>
          <p:nvPr/>
        </p:nvGrpSpPr>
        <p:grpSpPr>
          <a:xfrm rot="10800000">
            <a:off x="8043397" y="231846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75" name="Straight Arrow Connector 2374">
              <a:extLst>
                <a:ext uri="{FF2B5EF4-FFF2-40B4-BE49-F238E27FC236}">
                  <a16:creationId xmlns:a16="http://schemas.microsoft.com/office/drawing/2014/main" id="{5BFE4C9E-D9E1-0B4D-6F77-B7A1475401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76" name="Oval 2375">
              <a:extLst>
                <a:ext uri="{FF2B5EF4-FFF2-40B4-BE49-F238E27FC236}">
                  <a16:creationId xmlns:a16="http://schemas.microsoft.com/office/drawing/2014/main" id="{05ED9A71-2E19-48E9-87EA-535CB333AC5F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7" name="Group 2376">
            <a:extLst>
              <a:ext uri="{FF2B5EF4-FFF2-40B4-BE49-F238E27FC236}">
                <a16:creationId xmlns:a16="http://schemas.microsoft.com/office/drawing/2014/main" id="{4E4FE1C0-6897-403E-14FD-36211848FEC7}"/>
              </a:ext>
            </a:extLst>
          </p:cNvPr>
          <p:cNvGrpSpPr/>
          <p:nvPr/>
        </p:nvGrpSpPr>
        <p:grpSpPr>
          <a:xfrm rot="10800000">
            <a:off x="8045220" y="309962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78" name="Straight Arrow Connector 2377">
              <a:extLst>
                <a:ext uri="{FF2B5EF4-FFF2-40B4-BE49-F238E27FC236}">
                  <a16:creationId xmlns:a16="http://schemas.microsoft.com/office/drawing/2014/main" id="{5CB9B399-D81A-358E-66EA-A355D29918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79" name="Oval 2378">
              <a:extLst>
                <a:ext uri="{FF2B5EF4-FFF2-40B4-BE49-F238E27FC236}">
                  <a16:creationId xmlns:a16="http://schemas.microsoft.com/office/drawing/2014/main" id="{A0E0313C-278E-4C42-9E0C-E28F35F45D32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0" name="Group 2379">
            <a:extLst>
              <a:ext uri="{FF2B5EF4-FFF2-40B4-BE49-F238E27FC236}">
                <a16:creationId xmlns:a16="http://schemas.microsoft.com/office/drawing/2014/main" id="{1F4042D0-A783-81AD-6299-AD375C123409}"/>
              </a:ext>
            </a:extLst>
          </p:cNvPr>
          <p:cNvGrpSpPr/>
          <p:nvPr/>
        </p:nvGrpSpPr>
        <p:grpSpPr>
          <a:xfrm rot="10800000">
            <a:off x="8045220" y="384252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81" name="Straight Arrow Connector 2380">
              <a:extLst>
                <a:ext uri="{FF2B5EF4-FFF2-40B4-BE49-F238E27FC236}">
                  <a16:creationId xmlns:a16="http://schemas.microsoft.com/office/drawing/2014/main" id="{D4B08B77-BEDB-A582-CD2C-8EC4AB0D05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82" name="Oval 2381">
              <a:extLst>
                <a:ext uri="{FF2B5EF4-FFF2-40B4-BE49-F238E27FC236}">
                  <a16:creationId xmlns:a16="http://schemas.microsoft.com/office/drawing/2014/main" id="{81BF6F30-4ECD-EE7F-9B3B-AD381A9F45DC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3" name="Group 2382">
            <a:extLst>
              <a:ext uri="{FF2B5EF4-FFF2-40B4-BE49-F238E27FC236}">
                <a16:creationId xmlns:a16="http://schemas.microsoft.com/office/drawing/2014/main" id="{8704FDF0-5A3D-9EC5-FBBC-713894EED434}"/>
              </a:ext>
            </a:extLst>
          </p:cNvPr>
          <p:cNvGrpSpPr/>
          <p:nvPr/>
        </p:nvGrpSpPr>
        <p:grpSpPr>
          <a:xfrm rot="10800000">
            <a:off x="8045220" y="458935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84" name="Straight Arrow Connector 2383">
              <a:extLst>
                <a:ext uri="{FF2B5EF4-FFF2-40B4-BE49-F238E27FC236}">
                  <a16:creationId xmlns:a16="http://schemas.microsoft.com/office/drawing/2014/main" id="{55A64F8B-560A-FADE-C715-50FA553C0C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85" name="Oval 2384">
              <a:extLst>
                <a:ext uri="{FF2B5EF4-FFF2-40B4-BE49-F238E27FC236}">
                  <a16:creationId xmlns:a16="http://schemas.microsoft.com/office/drawing/2014/main" id="{A6702DB2-B6EA-994A-2B69-9D68CD5D15BC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6" name="Group 2385">
            <a:extLst>
              <a:ext uri="{FF2B5EF4-FFF2-40B4-BE49-F238E27FC236}">
                <a16:creationId xmlns:a16="http://schemas.microsoft.com/office/drawing/2014/main" id="{26F5AD07-D522-7046-4F03-188F0445AC33}"/>
              </a:ext>
            </a:extLst>
          </p:cNvPr>
          <p:cNvGrpSpPr/>
          <p:nvPr/>
        </p:nvGrpSpPr>
        <p:grpSpPr>
          <a:xfrm rot="10800000">
            <a:off x="8045220" y="5332255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87" name="Straight Arrow Connector 2386">
              <a:extLst>
                <a:ext uri="{FF2B5EF4-FFF2-40B4-BE49-F238E27FC236}">
                  <a16:creationId xmlns:a16="http://schemas.microsoft.com/office/drawing/2014/main" id="{A0DFBE6C-E2AD-6EED-6513-195D98C933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88" name="Oval 2387">
              <a:extLst>
                <a:ext uri="{FF2B5EF4-FFF2-40B4-BE49-F238E27FC236}">
                  <a16:creationId xmlns:a16="http://schemas.microsoft.com/office/drawing/2014/main" id="{53E34B4E-1DEB-F520-53D2-2D7FA74D956F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9" name="Group 2388">
            <a:extLst>
              <a:ext uri="{FF2B5EF4-FFF2-40B4-BE49-F238E27FC236}">
                <a16:creationId xmlns:a16="http://schemas.microsoft.com/office/drawing/2014/main" id="{28FAFA00-D8BA-5C48-6D36-F7D0C7F17FEE}"/>
              </a:ext>
            </a:extLst>
          </p:cNvPr>
          <p:cNvGrpSpPr/>
          <p:nvPr/>
        </p:nvGrpSpPr>
        <p:grpSpPr>
          <a:xfrm rot="10800000">
            <a:off x="8045220" y="613130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90" name="Straight Arrow Connector 2389">
              <a:extLst>
                <a:ext uri="{FF2B5EF4-FFF2-40B4-BE49-F238E27FC236}">
                  <a16:creationId xmlns:a16="http://schemas.microsoft.com/office/drawing/2014/main" id="{BE3BA363-AE69-E21C-CFED-B3717C0AB2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1" name="Oval 2390">
              <a:extLst>
                <a:ext uri="{FF2B5EF4-FFF2-40B4-BE49-F238E27FC236}">
                  <a16:creationId xmlns:a16="http://schemas.microsoft.com/office/drawing/2014/main" id="{A6DE23E3-B0E3-E9AD-E4B0-75C8A9B55695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6" name="Group 2395">
            <a:extLst>
              <a:ext uri="{FF2B5EF4-FFF2-40B4-BE49-F238E27FC236}">
                <a16:creationId xmlns:a16="http://schemas.microsoft.com/office/drawing/2014/main" id="{89651DE2-F2BA-916D-9B7E-D7B866DE4D93}"/>
              </a:ext>
            </a:extLst>
          </p:cNvPr>
          <p:cNvGrpSpPr/>
          <p:nvPr/>
        </p:nvGrpSpPr>
        <p:grpSpPr>
          <a:xfrm rot="10800000">
            <a:off x="7007091" y="10524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97" name="Straight Arrow Connector 2396">
              <a:extLst>
                <a:ext uri="{FF2B5EF4-FFF2-40B4-BE49-F238E27FC236}">
                  <a16:creationId xmlns:a16="http://schemas.microsoft.com/office/drawing/2014/main" id="{9DE2346E-68ED-65C8-0681-A46D653814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8" name="Oval 2397">
              <a:extLst>
                <a:ext uri="{FF2B5EF4-FFF2-40B4-BE49-F238E27FC236}">
                  <a16:creationId xmlns:a16="http://schemas.microsoft.com/office/drawing/2014/main" id="{C316F24E-7BA9-A860-9772-8649D95A6890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9" name="Group 2398">
            <a:extLst>
              <a:ext uri="{FF2B5EF4-FFF2-40B4-BE49-F238E27FC236}">
                <a16:creationId xmlns:a16="http://schemas.microsoft.com/office/drawing/2014/main" id="{77F1D94A-8E2E-8512-8B5C-10B8C5637D4F}"/>
              </a:ext>
            </a:extLst>
          </p:cNvPr>
          <p:cNvGrpSpPr/>
          <p:nvPr/>
        </p:nvGrpSpPr>
        <p:grpSpPr>
          <a:xfrm rot="10800000">
            <a:off x="7009644" y="85207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00" name="Straight Arrow Connector 2399">
              <a:extLst>
                <a:ext uri="{FF2B5EF4-FFF2-40B4-BE49-F238E27FC236}">
                  <a16:creationId xmlns:a16="http://schemas.microsoft.com/office/drawing/2014/main" id="{32EEFC05-BDF5-8042-D33D-F26F6228BA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01" name="Oval 2400">
              <a:extLst>
                <a:ext uri="{FF2B5EF4-FFF2-40B4-BE49-F238E27FC236}">
                  <a16:creationId xmlns:a16="http://schemas.microsoft.com/office/drawing/2014/main" id="{C9474484-9C60-EC8C-49C6-0469CF60034F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2" name="Group 2401">
            <a:extLst>
              <a:ext uri="{FF2B5EF4-FFF2-40B4-BE49-F238E27FC236}">
                <a16:creationId xmlns:a16="http://schemas.microsoft.com/office/drawing/2014/main" id="{CC92A0E5-3821-CD4A-2777-452B341539BE}"/>
              </a:ext>
            </a:extLst>
          </p:cNvPr>
          <p:cNvGrpSpPr/>
          <p:nvPr/>
        </p:nvGrpSpPr>
        <p:grpSpPr>
          <a:xfrm rot="10800000">
            <a:off x="7007091" y="159104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03" name="Straight Arrow Connector 2402">
              <a:extLst>
                <a:ext uri="{FF2B5EF4-FFF2-40B4-BE49-F238E27FC236}">
                  <a16:creationId xmlns:a16="http://schemas.microsoft.com/office/drawing/2014/main" id="{5C1CF313-1B67-7704-245E-11F32D252C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04" name="Oval 2403">
              <a:extLst>
                <a:ext uri="{FF2B5EF4-FFF2-40B4-BE49-F238E27FC236}">
                  <a16:creationId xmlns:a16="http://schemas.microsoft.com/office/drawing/2014/main" id="{7584CF41-679A-0D3C-8E42-979387069EED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5" name="Group 2404">
            <a:extLst>
              <a:ext uri="{FF2B5EF4-FFF2-40B4-BE49-F238E27FC236}">
                <a16:creationId xmlns:a16="http://schemas.microsoft.com/office/drawing/2014/main" id="{C39841DB-100C-9FFE-2562-CF95FE739702}"/>
              </a:ext>
            </a:extLst>
          </p:cNvPr>
          <p:cNvGrpSpPr/>
          <p:nvPr/>
        </p:nvGrpSpPr>
        <p:grpSpPr>
          <a:xfrm rot="10800000">
            <a:off x="7009644" y="233787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06" name="Straight Arrow Connector 2405">
              <a:extLst>
                <a:ext uri="{FF2B5EF4-FFF2-40B4-BE49-F238E27FC236}">
                  <a16:creationId xmlns:a16="http://schemas.microsoft.com/office/drawing/2014/main" id="{A3630406-9EA6-2301-40BB-AE4AC630A3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07" name="Oval 2406">
              <a:extLst>
                <a:ext uri="{FF2B5EF4-FFF2-40B4-BE49-F238E27FC236}">
                  <a16:creationId xmlns:a16="http://schemas.microsoft.com/office/drawing/2014/main" id="{8866C9B7-24B7-DAE0-881A-A5D604E2DA95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8" name="Group 2407">
            <a:extLst>
              <a:ext uri="{FF2B5EF4-FFF2-40B4-BE49-F238E27FC236}">
                <a16:creationId xmlns:a16="http://schemas.microsoft.com/office/drawing/2014/main" id="{79C74DB7-60CC-4310-0949-59573FE120CE}"/>
              </a:ext>
            </a:extLst>
          </p:cNvPr>
          <p:cNvGrpSpPr/>
          <p:nvPr/>
        </p:nvGrpSpPr>
        <p:grpSpPr>
          <a:xfrm rot="10800000">
            <a:off x="7008914" y="3115105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09" name="Straight Arrow Connector 2408">
              <a:extLst>
                <a:ext uri="{FF2B5EF4-FFF2-40B4-BE49-F238E27FC236}">
                  <a16:creationId xmlns:a16="http://schemas.microsoft.com/office/drawing/2014/main" id="{1A7DA5CB-D630-D6C5-5EA4-121A8FB353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10" name="Oval 2409">
              <a:extLst>
                <a:ext uri="{FF2B5EF4-FFF2-40B4-BE49-F238E27FC236}">
                  <a16:creationId xmlns:a16="http://schemas.microsoft.com/office/drawing/2014/main" id="{C8A5B46D-32E0-6ABF-BD51-93D3AA8FFE9D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1" name="Group 2410">
            <a:extLst>
              <a:ext uri="{FF2B5EF4-FFF2-40B4-BE49-F238E27FC236}">
                <a16:creationId xmlns:a16="http://schemas.microsoft.com/office/drawing/2014/main" id="{1E93FAB9-95FB-7513-A358-BC632B2F1AA6}"/>
              </a:ext>
            </a:extLst>
          </p:cNvPr>
          <p:cNvGrpSpPr/>
          <p:nvPr/>
        </p:nvGrpSpPr>
        <p:grpSpPr>
          <a:xfrm rot="10800000">
            <a:off x="7011467" y="3861936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12" name="Straight Arrow Connector 2411">
              <a:extLst>
                <a:ext uri="{FF2B5EF4-FFF2-40B4-BE49-F238E27FC236}">
                  <a16:creationId xmlns:a16="http://schemas.microsoft.com/office/drawing/2014/main" id="{ED145B4F-2664-C589-7BFB-CAD8E0EC59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13" name="Oval 2412">
              <a:extLst>
                <a:ext uri="{FF2B5EF4-FFF2-40B4-BE49-F238E27FC236}">
                  <a16:creationId xmlns:a16="http://schemas.microsoft.com/office/drawing/2014/main" id="{817B2EB7-F58A-B7FC-EBF8-E1D617D29C99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4" name="Group 2413">
            <a:extLst>
              <a:ext uri="{FF2B5EF4-FFF2-40B4-BE49-F238E27FC236}">
                <a16:creationId xmlns:a16="http://schemas.microsoft.com/office/drawing/2014/main" id="{B06C8D91-E32C-ACA8-4C55-A491C23F3798}"/>
              </a:ext>
            </a:extLst>
          </p:cNvPr>
          <p:cNvGrpSpPr/>
          <p:nvPr/>
        </p:nvGrpSpPr>
        <p:grpSpPr>
          <a:xfrm rot="10800000">
            <a:off x="7008914" y="460483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15" name="Straight Arrow Connector 2414">
              <a:extLst>
                <a:ext uri="{FF2B5EF4-FFF2-40B4-BE49-F238E27FC236}">
                  <a16:creationId xmlns:a16="http://schemas.microsoft.com/office/drawing/2014/main" id="{3C1A7146-204F-FBB8-12D1-A54CB71FE9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16" name="Oval 2415">
              <a:extLst>
                <a:ext uri="{FF2B5EF4-FFF2-40B4-BE49-F238E27FC236}">
                  <a16:creationId xmlns:a16="http://schemas.microsoft.com/office/drawing/2014/main" id="{1D903E82-81F4-E771-46CA-AB1B2DACA872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7" name="Group 2416">
            <a:extLst>
              <a:ext uri="{FF2B5EF4-FFF2-40B4-BE49-F238E27FC236}">
                <a16:creationId xmlns:a16="http://schemas.microsoft.com/office/drawing/2014/main" id="{3BC7ECAA-B77F-6954-4BF3-5CBCA2050B16}"/>
              </a:ext>
            </a:extLst>
          </p:cNvPr>
          <p:cNvGrpSpPr/>
          <p:nvPr/>
        </p:nvGrpSpPr>
        <p:grpSpPr>
          <a:xfrm rot="10800000">
            <a:off x="7011467" y="5351668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18" name="Straight Arrow Connector 2417">
              <a:extLst>
                <a:ext uri="{FF2B5EF4-FFF2-40B4-BE49-F238E27FC236}">
                  <a16:creationId xmlns:a16="http://schemas.microsoft.com/office/drawing/2014/main" id="{F75E09BD-0EA7-3703-0696-26A1B3857C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19" name="Oval 2418">
              <a:extLst>
                <a:ext uri="{FF2B5EF4-FFF2-40B4-BE49-F238E27FC236}">
                  <a16:creationId xmlns:a16="http://schemas.microsoft.com/office/drawing/2014/main" id="{5407220A-1BAA-CB91-396F-982C99CF072D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0" name="Group 2419">
            <a:extLst>
              <a:ext uri="{FF2B5EF4-FFF2-40B4-BE49-F238E27FC236}">
                <a16:creationId xmlns:a16="http://schemas.microsoft.com/office/drawing/2014/main" id="{077107FC-8AE0-393B-752E-BBC68AEAFEF2}"/>
              </a:ext>
            </a:extLst>
          </p:cNvPr>
          <p:cNvGrpSpPr/>
          <p:nvPr/>
        </p:nvGrpSpPr>
        <p:grpSpPr>
          <a:xfrm rot="10800000">
            <a:off x="7011467" y="615071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21" name="Straight Arrow Connector 2420">
              <a:extLst>
                <a:ext uri="{FF2B5EF4-FFF2-40B4-BE49-F238E27FC236}">
                  <a16:creationId xmlns:a16="http://schemas.microsoft.com/office/drawing/2014/main" id="{3795D962-B8B4-0B23-BB4E-7C0CA8B435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22" name="Oval 2421">
              <a:extLst>
                <a:ext uri="{FF2B5EF4-FFF2-40B4-BE49-F238E27FC236}">
                  <a16:creationId xmlns:a16="http://schemas.microsoft.com/office/drawing/2014/main" id="{BE6C4134-51A9-98D7-CA7A-D2991B781FC5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3" name="Group 2422">
            <a:extLst>
              <a:ext uri="{FF2B5EF4-FFF2-40B4-BE49-F238E27FC236}">
                <a16:creationId xmlns:a16="http://schemas.microsoft.com/office/drawing/2014/main" id="{2DDE2BDF-1B4E-03B9-1F3D-A0263BF080D6}"/>
              </a:ext>
            </a:extLst>
          </p:cNvPr>
          <p:cNvGrpSpPr/>
          <p:nvPr/>
        </p:nvGrpSpPr>
        <p:grpSpPr>
          <a:xfrm rot="10800000">
            <a:off x="7499906" y="113019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24" name="Straight Arrow Connector 2423">
              <a:extLst>
                <a:ext uri="{FF2B5EF4-FFF2-40B4-BE49-F238E27FC236}">
                  <a16:creationId xmlns:a16="http://schemas.microsoft.com/office/drawing/2014/main" id="{86B62B19-2381-7BD4-405D-6309A03911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25" name="Oval 2424">
              <a:extLst>
                <a:ext uri="{FF2B5EF4-FFF2-40B4-BE49-F238E27FC236}">
                  <a16:creationId xmlns:a16="http://schemas.microsoft.com/office/drawing/2014/main" id="{C01D82B9-6407-429B-7D9A-8DFBBCFD2D31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6" name="Group 2425">
            <a:extLst>
              <a:ext uri="{FF2B5EF4-FFF2-40B4-BE49-F238E27FC236}">
                <a16:creationId xmlns:a16="http://schemas.microsoft.com/office/drawing/2014/main" id="{A77BEB28-332F-E020-EE4F-83116D5ECFA7}"/>
              </a:ext>
            </a:extLst>
          </p:cNvPr>
          <p:cNvGrpSpPr/>
          <p:nvPr/>
        </p:nvGrpSpPr>
        <p:grpSpPr>
          <a:xfrm rot="10800000">
            <a:off x="7502459" y="85985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27" name="Straight Arrow Connector 2426">
              <a:extLst>
                <a:ext uri="{FF2B5EF4-FFF2-40B4-BE49-F238E27FC236}">
                  <a16:creationId xmlns:a16="http://schemas.microsoft.com/office/drawing/2014/main" id="{014E6BC5-2706-6E05-DDB7-F2FFE23497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28" name="Oval 2427">
              <a:extLst>
                <a:ext uri="{FF2B5EF4-FFF2-40B4-BE49-F238E27FC236}">
                  <a16:creationId xmlns:a16="http://schemas.microsoft.com/office/drawing/2014/main" id="{E0385F07-7298-CA9C-C4EA-EA24BEFD2E67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9" name="Group 2428">
            <a:extLst>
              <a:ext uri="{FF2B5EF4-FFF2-40B4-BE49-F238E27FC236}">
                <a16:creationId xmlns:a16="http://schemas.microsoft.com/office/drawing/2014/main" id="{9CE23565-017C-D32D-8EE4-AD9720FBF615}"/>
              </a:ext>
            </a:extLst>
          </p:cNvPr>
          <p:cNvGrpSpPr/>
          <p:nvPr/>
        </p:nvGrpSpPr>
        <p:grpSpPr>
          <a:xfrm rot="10800000">
            <a:off x="7499906" y="159882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30" name="Straight Arrow Connector 2429">
              <a:extLst>
                <a:ext uri="{FF2B5EF4-FFF2-40B4-BE49-F238E27FC236}">
                  <a16:creationId xmlns:a16="http://schemas.microsoft.com/office/drawing/2014/main" id="{69D1C739-A4B1-6E2B-CD9F-F598C502D0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31" name="Oval 2430">
              <a:extLst>
                <a:ext uri="{FF2B5EF4-FFF2-40B4-BE49-F238E27FC236}">
                  <a16:creationId xmlns:a16="http://schemas.microsoft.com/office/drawing/2014/main" id="{3C99C498-3E0E-B15F-C782-65F523249072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2" name="Group 2431">
            <a:extLst>
              <a:ext uri="{FF2B5EF4-FFF2-40B4-BE49-F238E27FC236}">
                <a16:creationId xmlns:a16="http://schemas.microsoft.com/office/drawing/2014/main" id="{893B7E15-1388-7073-7704-445616E04568}"/>
              </a:ext>
            </a:extLst>
          </p:cNvPr>
          <p:cNvGrpSpPr/>
          <p:nvPr/>
        </p:nvGrpSpPr>
        <p:grpSpPr>
          <a:xfrm rot="10800000">
            <a:off x="7502459" y="234565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33" name="Straight Arrow Connector 2432">
              <a:extLst>
                <a:ext uri="{FF2B5EF4-FFF2-40B4-BE49-F238E27FC236}">
                  <a16:creationId xmlns:a16="http://schemas.microsoft.com/office/drawing/2014/main" id="{859BBCBD-096A-D90B-F37F-E491F479DF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34" name="Oval 2433">
              <a:extLst>
                <a:ext uri="{FF2B5EF4-FFF2-40B4-BE49-F238E27FC236}">
                  <a16:creationId xmlns:a16="http://schemas.microsoft.com/office/drawing/2014/main" id="{24DC04DF-E7DC-8D15-BB8D-49C11E039988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5" name="Group 2434">
            <a:extLst>
              <a:ext uri="{FF2B5EF4-FFF2-40B4-BE49-F238E27FC236}">
                <a16:creationId xmlns:a16="http://schemas.microsoft.com/office/drawing/2014/main" id="{2007B455-C9B7-F278-E0EB-8B922607BA9B}"/>
              </a:ext>
            </a:extLst>
          </p:cNvPr>
          <p:cNvGrpSpPr/>
          <p:nvPr/>
        </p:nvGrpSpPr>
        <p:grpSpPr>
          <a:xfrm rot="10800000">
            <a:off x="7501729" y="312288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36" name="Straight Arrow Connector 2435">
              <a:extLst>
                <a:ext uri="{FF2B5EF4-FFF2-40B4-BE49-F238E27FC236}">
                  <a16:creationId xmlns:a16="http://schemas.microsoft.com/office/drawing/2014/main" id="{3A573DE1-9F75-7D45-A2C8-CDBB10F0DB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37" name="Oval 2436">
              <a:extLst>
                <a:ext uri="{FF2B5EF4-FFF2-40B4-BE49-F238E27FC236}">
                  <a16:creationId xmlns:a16="http://schemas.microsoft.com/office/drawing/2014/main" id="{D8BF5CD9-B0F4-F260-7E67-6C1B52042F0B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8" name="Group 2437">
            <a:extLst>
              <a:ext uri="{FF2B5EF4-FFF2-40B4-BE49-F238E27FC236}">
                <a16:creationId xmlns:a16="http://schemas.microsoft.com/office/drawing/2014/main" id="{77B60A82-B4EB-B685-EA74-0D4F743E0C9E}"/>
              </a:ext>
            </a:extLst>
          </p:cNvPr>
          <p:cNvGrpSpPr/>
          <p:nvPr/>
        </p:nvGrpSpPr>
        <p:grpSpPr>
          <a:xfrm rot="10800000">
            <a:off x="7504282" y="3869715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39" name="Straight Arrow Connector 2438">
              <a:extLst>
                <a:ext uri="{FF2B5EF4-FFF2-40B4-BE49-F238E27FC236}">
                  <a16:creationId xmlns:a16="http://schemas.microsoft.com/office/drawing/2014/main" id="{00DC6B8B-9074-171A-867F-DFAE229F3F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40" name="Oval 2439">
              <a:extLst>
                <a:ext uri="{FF2B5EF4-FFF2-40B4-BE49-F238E27FC236}">
                  <a16:creationId xmlns:a16="http://schemas.microsoft.com/office/drawing/2014/main" id="{BF85D251-0F87-45F8-2D60-47BE39AD3288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1" name="Group 2440">
            <a:extLst>
              <a:ext uri="{FF2B5EF4-FFF2-40B4-BE49-F238E27FC236}">
                <a16:creationId xmlns:a16="http://schemas.microsoft.com/office/drawing/2014/main" id="{5AEF5DDF-E66D-9966-22CA-D3B0F3354C56}"/>
              </a:ext>
            </a:extLst>
          </p:cNvPr>
          <p:cNvGrpSpPr/>
          <p:nvPr/>
        </p:nvGrpSpPr>
        <p:grpSpPr>
          <a:xfrm rot="10800000">
            <a:off x="7501729" y="4612616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42" name="Straight Arrow Connector 2441">
              <a:extLst>
                <a:ext uri="{FF2B5EF4-FFF2-40B4-BE49-F238E27FC236}">
                  <a16:creationId xmlns:a16="http://schemas.microsoft.com/office/drawing/2014/main" id="{A8582666-1589-3CED-8323-1357790C23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43" name="Oval 2442">
              <a:extLst>
                <a:ext uri="{FF2B5EF4-FFF2-40B4-BE49-F238E27FC236}">
                  <a16:creationId xmlns:a16="http://schemas.microsoft.com/office/drawing/2014/main" id="{A0A73710-EE2A-1C84-EC2F-BB8B8B6F9081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4" name="Group 2443">
            <a:extLst>
              <a:ext uri="{FF2B5EF4-FFF2-40B4-BE49-F238E27FC236}">
                <a16:creationId xmlns:a16="http://schemas.microsoft.com/office/drawing/2014/main" id="{38095752-3D71-1DD4-EAE8-87B8A91964F6}"/>
              </a:ext>
            </a:extLst>
          </p:cNvPr>
          <p:cNvGrpSpPr/>
          <p:nvPr/>
        </p:nvGrpSpPr>
        <p:grpSpPr>
          <a:xfrm rot="10800000">
            <a:off x="7504282" y="535944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45" name="Straight Arrow Connector 2444">
              <a:extLst>
                <a:ext uri="{FF2B5EF4-FFF2-40B4-BE49-F238E27FC236}">
                  <a16:creationId xmlns:a16="http://schemas.microsoft.com/office/drawing/2014/main" id="{53183B90-76A6-9187-E47B-747B9E6C8F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46" name="Oval 2445">
              <a:extLst>
                <a:ext uri="{FF2B5EF4-FFF2-40B4-BE49-F238E27FC236}">
                  <a16:creationId xmlns:a16="http://schemas.microsoft.com/office/drawing/2014/main" id="{A91FA9F5-B1D3-6D46-65A5-3F34AE0F62CC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7" name="Group 2446">
            <a:extLst>
              <a:ext uri="{FF2B5EF4-FFF2-40B4-BE49-F238E27FC236}">
                <a16:creationId xmlns:a16="http://schemas.microsoft.com/office/drawing/2014/main" id="{C6A83D9A-DBB8-341D-AB46-E045BE5A315A}"/>
              </a:ext>
            </a:extLst>
          </p:cNvPr>
          <p:cNvGrpSpPr/>
          <p:nvPr/>
        </p:nvGrpSpPr>
        <p:grpSpPr>
          <a:xfrm rot="10800000">
            <a:off x="7504282" y="615849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48" name="Straight Arrow Connector 2447">
              <a:extLst>
                <a:ext uri="{FF2B5EF4-FFF2-40B4-BE49-F238E27FC236}">
                  <a16:creationId xmlns:a16="http://schemas.microsoft.com/office/drawing/2014/main" id="{2CD65BC3-ED53-72E8-AFA5-5B950DB86F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49" name="Oval 2448">
              <a:extLst>
                <a:ext uri="{FF2B5EF4-FFF2-40B4-BE49-F238E27FC236}">
                  <a16:creationId xmlns:a16="http://schemas.microsoft.com/office/drawing/2014/main" id="{6E987907-7A4D-AD0E-70E1-5FBCA9F0DF71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Down Arrow 10">
            <a:extLst>
              <a:ext uri="{FF2B5EF4-FFF2-40B4-BE49-F238E27FC236}">
                <a16:creationId xmlns:a16="http://schemas.microsoft.com/office/drawing/2014/main" id="{9E07C772-742E-387F-244E-F39B1358D819}"/>
              </a:ext>
            </a:extLst>
          </p:cNvPr>
          <p:cNvSpPr/>
          <p:nvPr/>
        </p:nvSpPr>
        <p:spPr>
          <a:xfrm>
            <a:off x="1402080" y="1278341"/>
            <a:ext cx="2048833" cy="4301317"/>
          </a:xfrm>
          <a:prstGeom prst="downArrow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tint val="66000"/>
                  <a:satMod val="160000"/>
                </a:schemeClr>
              </a:gs>
              <a:gs pos="50000">
                <a:schemeClr val="tx1">
                  <a:lumMod val="85000"/>
                  <a:lumOff val="15000"/>
                  <a:tint val="44500"/>
                  <a:satMod val="160000"/>
                </a:schemeClr>
              </a:gs>
              <a:gs pos="100000">
                <a:schemeClr val="tx1">
                  <a:lumMod val="85000"/>
                  <a:lumOff val="1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𝝱</a:t>
            </a:r>
            <a:r>
              <a:rPr lang="en-US" sz="4800" baseline="-25000" dirty="0"/>
              <a:t>0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60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D7905-25A2-913C-2AA3-8722F7EEB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38E643-C5AE-0999-9558-D8EE54FF73E9}"/>
              </a:ext>
            </a:extLst>
          </p:cNvPr>
          <p:cNvSpPr/>
          <p:nvPr/>
        </p:nvSpPr>
        <p:spPr>
          <a:xfrm>
            <a:off x="5058697" y="0"/>
            <a:ext cx="2890487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ACBA-3B01-73DD-202C-0DA8623A368A}"/>
              </a:ext>
            </a:extLst>
          </p:cNvPr>
          <p:cNvSpPr/>
          <p:nvPr/>
        </p:nvSpPr>
        <p:spPr>
          <a:xfrm>
            <a:off x="3635829" y="0"/>
            <a:ext cx="1438599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92" name="Group 2091">
            <a:extLst>
              <a:ext uri="{FF2B5EF4-FFF2-40B4-BE49-F238E27FC236}">
                <a16:creationId xmlns:a16="http://schemas.microsoft.com/office/drawing/2014/main" id="{DCD5069D-0D5E-6A69-C0B3-A0E44CE2F941}"/>
              </a:ext>
            </a:extLst>
          </p:cNvPr>
          <p:cNvGrpSpPr/>
          <p:nvPr/>
        </p:nvGrpSpPr>
        <p:grpSpPr>
          <a:xfrm rot="10800000">
            <a:off x="4237163" y="8975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089" name="Straight Arrow Connector 2088">
              <a:extLst>
                <a:ext uri="{FF2B5EF4-FFF2-40B4-BE49-F238E27FC236}">
                  <a16:creationId xmlns:a16="http://schemas.microsoft.com/office/drawing/2014/main" id="{01C5AF78-72FF-D6DD-4FEE-F145BE653A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20FACB5-D6BD-78D6-0D61-7BC9F538F44A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3" name="Group 2092">
            <a:extLst>
              <a:ext uri="{FF2B5EF4-FFF2-40B4-BE49-F238E27FC236}">
                <a16:creationId xmlns:a16="http://schemas.microsoft.com/office/drawing/2014/main" id="{554BCF39-C640-9BA3-C4C0-15A40B5B3CA1}"/>
              </a:ext>
            </a:extLst>
          </p:cNvPr>
          <p:cNvGrpSpPr/>
          <p:nvPr/>
        </p:nvGrpSpPr>
        <p:grpSpPr>
          <a:xfrm rot="10800000">
            <a:off x="4681438" y="8975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094" name="Straight Arrow Connector 2093">
              <a:extLst>
                <a:ext uri="{FF2B5EF4-FFF2-40B4-BE49-F238E27FC236}">
                  <a16:creationId xmlns:a16="http://schemas.microsoft.com/office/drawing/2014/main" id="{AFB75AC1-96CB-D0D1-5D35-16EA3EBDD0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95" name="Oval 2094">
              <a:extLst>
                <a:ext uri="{FF2B5EF4-FFF2-40B4-BE49-F238E27FC236}">
                  <a16:creationId xmlns:a16="http://schemas.microsoft.com/office/drawing/2014/main" id="{CF89FF3A-930E-62DA-43C1-46C2059AAD35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6" name="Group 2095">
            <a:extLst>
              <a:ext uri="{FF2B5EF4-FFF2-40B4-BE49-F238E27FC236}">
                <a16:creationId xmlns:a16="http://schemas.microsoft.com/office/drawing/2014/main" id="{5335FB5A-8F38-34BB-1400-75C3E4055E02}"/>
              </a:ext>
            </a:extLst>
          </p:cNvPr>
          <p:cNvGrpSpPr/>
          <p:nvPr/>
        </p:nvGrpSpPr>
        <p:grpSpPr>
          <a:xfrm rot="10800000">
            <a:off x="4237163" y="832658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097" name="Straight Arrow Connector 2096">
              <a:extLst>
                <a:ext uri="{FF2B5EF4-FFF2-40B4-BE49-F238E27FC236}">
                  <a16:creationId xmlns:a16="http://schemas.microsoft.com/office/drawing/2014/main" id="{177C0272-B16C-AB13-B722-D52713BE28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98" name="Oval 2097">
              <a:extLst>
                <a:ext uri="{FF2B5EF4-FFF2-40B4-BE49-F238E27FC236}">
                  <a16:creationId xmlns:a16="http://schemas.microsoft.com/office/drawing/2014/main" id="{7A015528-7541-74D1-F2A5-2EF5FAF0BE87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9" name="Group 2098">
            <a:extLst>
              <a:ext uri="{FF2B5EF4-FFF2-40B4-BE49-F238E27FC236}">
                <a16:creationId xmlns:a16="http://schemas.microsoft.com/office/drawing/2014/main" id="{8C0A814A-A0F2-272D-D344-2337E243C0B2}"/>
              </a:ext>
            </a:extLst>
          </p:cNvPr>
          <p:cNvGrpSpPr/>
          <p:nvPr/>
        </p:nvGrpSpPr>
        <p:grpSpPr>
          <a:xfrm rot="10800000">
            <a:off x="4683991" y="836588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00" name="Straight Arrow Connector 2099">
              <a:extLst>
                <a:ext uri="{FF2B5EF4-FFF2-40B4-BE49-F238E27FC236}">
                  <a16:creationId xmlns:a16="http://schemas.microsoft.com/office/drawing/2014/main" id="{FF0ADCED-A71C-8000-307A-0C6A6E462C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01" name="Oval 2100">
              <a:extLst>
                <a:ext uri="{FF2B5EF4-FFF2-40B4-BE49-F238E27FC236}">
                  <a16:creationId xmlns:a16="http://schemas.microsoft.com/office/drawing/2014/main" id="{9E85CDC7-575D-3B0A-C285-FEAEF871651C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2" name="Group 2101">
            <a:extLst>
              <a:ext uri="{FF2B5EF4-FFF2-40B4-BE49-F238E27FC236}">
                <a16:creationId xmlns:a16="http://schemas.microsoft.com/office/drawing/2014/main" id="{CD3E2CCA-FF21-FBE1-07DE-EE51013FE7FB}"/>
              </a:ext>
            </a:extLst>
          </p:cNvPr>
          <p:cNvGrpSpPr/>
          <p:nvPr/>
        </p:nvGrpSpPr>
        <p:grpSpPr>
          <a:xfrm rot="10800000">
            <a:off x="4237163" y="1575559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03" name="Straight Arrow Connector 2102">
              <a:extLst>
                <a:ext uri="{FF2B5EF4-FFF2-40B4-BE49-F238E27FC236}">
                  <a16:creationId xmlns:a16="http://schemas.microsoft.com/office/drawing/2014/main" id="{8251A6EA-2085-BDEB-6FCD-9D92D01085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04" name="Oval 2103">
              <a:extLst>
                <a:ext uri="{FF2B5EF4-FFF2-40B4-BE49-F238E27FC236}">
                  <a16:creationId xmlns:a16="http://schemas.microsoft.com/office/drawing/2014/main" id="{FC6433B9-D860-6CAB-E430-A8791F5A6894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5" name="Group 2104">
            <a:extLst>
              <a:ext uri="{FF2B5EF4-FFF2-40B4-BE49-F238E27FC236}">
                <a16:creationId xmlns:a16="http://schemas.microsoft.com/office/drawing/2014/main" id="{060CCFEF-6DCD-6DBF-87BC-3EEE378671FA}"/>
              </a:ext>
            </a:extLst>
          </p:cNvPr>
          <p:cNvGrpSpPr/>
          <p:nvPr/>
        </p:nvGrpSpPr>
        <p:grpSpPr>
          <a:xfrm rot="10800000">
            <a:off x="4681438" y="1575559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06" name="Straight Arrow Connector 2105">
              <a:extLst>
                <a:ext uri="{FF2B5EF4-FFF2-40B4-BE49-F238E27FC236}">
                  <a16:creationId xmlns:a16="http://schemas.microsoft.com/office/drawing/2014/main" id="{0E5CEE7D-DCFF-242C-8129-4346FEA14E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07" name="Oval 2106">
              <a:extLst>
                <a:ext uri="{FF2B5EF4-FFF2-40B4-BE49-F238E27FC236}">
                  <a16:creationId xmlns:a16="http://schemas.microsoft.com/office/drawing/2014/main" id="{04D3A0B8-0A07-D97D-9151-151156921B66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8" name="Group 2107">
            <a:extLst>
              <a:ext uri="{FF2B5EF4-FFF2-40B4-BE49-F238E27FC236}">
                <a16:creationId xmlns:a16="http://schemas.microsoft.com/office/drawing/2014/main" id="{D5AD26F3-C21D-D7B4-9A0E-C0EE5C9A0076}"/>
              </a:ext>
            </a:extLst>
          </p:cNvPr>
          <p:cNvGrpSpPr/>
          <p:nvPr/>
        </p:nvGrpSpPr>
        <p:grpSpPr>
          <a:xfrm rot="10800000">
            <a:off x="4237163" y="231846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09" name="Straight Arrow Connector 2108">
              <a:extLst>
                <a:ext uri="{FF2B5EF4-FFF2-40B4-BE49-F238E27FC236}">
                  <a16:creationId xmlns:a16="http://schemas.microsoft.com/office/drawing/2014/main" id="{CF6D7AF8-6DE7-3DD8-C4D7-7C71348C15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0" name="Oval 2109">
              <a:extLst>
                <a:ext uri="{FF2B5EF4-FFF2-40B4-BE49-F238E27FC236}">
                  <a16:creationId xmlns:a16="http://schemas.microsoft.com/office/drawing/2014/main" id="{0C06F2DA-735D-1970-130B-157AAF202F05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1" name="Group 2110">
            <a:extLst>
              <a:ext uri="{FF2B5EF4-FFF2-40B4-BE49-F238E27FC236}">
                <a16:creationId xmlns:a16="http://schemas.microsoft.com/office/drawing/2014/main" id="{517B0927-B8A4-630E-EEB3-11107E11CD67}"/>
              </a:ext>
            </a:extLst>
          </p:cNvPr>
          <p:cNvGrpSpPr/>
          <p:nvPr/>
        </p:nvGrpSpPr>
        <p:grpSpPr>
          <a:xfrm rot="10800000">
            <a:off x="4683991" y="232239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12" name="Straight Arrow Connector 2111">
              <a:extLst>
                <a:ext uri="{FF2B5EF4-FFF2-40B4-BE49-F238E27FC236}">
                  <a16:creationId xmlns:a16="http://schemas.microsoft.com/office/drawing/2014/main" id="{24757E95-00BB-EA05-B1E4-BBFB448C09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3" name="Oval 2112">
              <a:extLst>
                <a:ext uri="{FF2B5EF4-FFF2-40B4-BE49-F238E27FC236}">
                  <a16:creationId xmlns:a16="http://schemas.microsoft.com/office/drawing/2014/main" id="{FED6E26C-E526-A9E9-2E21-C992B36049CD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4" name="Group 2113">
            <a:extLst>
              <a:ext uri="{FF2B5EF4-FFF2-40B4-BE49-F238E27FC236}">
                <a16:creationId xmlns:a16="http://schemas.microsoft.com/office/drawing/2014/main" id="{89BA00AB-5881-7274-9EF7-E2486F67A96B}"/>
              </a:ext>
            </a:extLst>
          </p:cNvPr>
          <p:cNvGrpSpPr/>
          <p:nvPr/>
        </p:nvGrpSpPr>
        <p:grpSpPr>
          <a:xfrm rot="10800000">
            <a:off x="4238986" y="309962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15" name="Straight Arrow Connector 2114">
              <a:extLst>
                <a:ext uri="{FF2B5EF4-FFF2-40B4-BE49-F238E27FC236}">
                  <a16:creationId xmlns:a16="http://schemas.microsoft.com/office/drawing/2014/main" id="{1D9CFE27-CB27-2F02-C7EA-DBAFCF6130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6" name="Oval 2115">
              <a:extLst>
                <a:ext uri="{FF2B5EF4-FFF2-40B4-BE49-F238E27FC236}">
                  <a16:creationId xmlns:a16="http://schemas.microsoft.com/office/drawing/2014/main" id="{BBA09B82-5FA1-AD7B-7883-065460EB89C5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7" name="Group 2116">
            <a:extLst>
              <a:ext uri="{FF2B5EF4-FFF2-40B4-BE49-F238E27FC236}">
                <a16:creationId xmlns:a16="http://schemas.microsoft.com/office/drawing/2014/main" id="{DE91061E-EBC8-A0E2-913F-5CFB80930A63}"/>
              </a:ext>
            </a:extLst>
          </p:cNvPr>
          <p:cNvGrpSpPr/>
          <p:nvPr/>
        </p:nvGrpSpPr>
        <p:grpSpPr>
          <a:xfrm rot="10800000">
            <a:off x="4683261" y="309962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18" name="Straight Arrow Connector 2117">
              <a:extLst>
                <a:ext uri="{FF2B5EF4-FFF2-40B4-BE49-F238E27FC236}">
                  <a16:creationId xmlns:a16="http://schemas.microsoft.com/office/drawing/2014/main" id="{BBD8D459-8786-C3B2-4576-E6D1DE6A1B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9" name="Oval 2118">
              <a:extLst>
                <a:ext uri="{FF2B5EF4-FFF2-40B4-BE49-F238E27FC236}">
                  <a16:creationId xmlns:a16="http://schemas.microsoft.com/office/drawing/2014/main" id="{D23EE43A-5550-3467-0539-B8C3C79A0BA6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0" name="Group 2119">
            <a:extLst>
              <a:ext uri="{FF2B5EF4-FFF2-40B4-BE49-F238E27FC236}">
                <a16:creationId xmlns:a16="http://schemas.microsoft.com/office/drawing/2014/main" id="{A24FDA2E-D563-CC60-B0E9-7BA60B846190}"/>
              </a:ext>
            </a:extLst>
          </p:cNvPr>
          <p:cNvGrpSpPr/>
          <p:nvPr/>
        </p:nvGrpSpPr>
        <p:grpSpPr>
          <a:xfrm rot="10800000">
            <a:off x="4238986" y="384252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21" name="Straight Arrow Connector 2120">
              <a:extLst>
                <a:ext uri="{FF2B5EF4-FFF2-40B4-BE49-F238E27FC236}">
                  <a16:creationId xmlns:a16="http://schemas.microsoft.com/office/drawing/2014/main" id="{0FC8A02A-7D96-A67C-A1CB-26CFB601DB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22" name="Oval 2121">
              <a:extLst>
                <a:ext uri="{FF2B5EF4-FFF2-40B4-BE49-F238E27FC236}">
                  <a16:creationId xmlns:a16="http://schemas.microsoft.com/office/drawing/2014/main" id="{56D5EAB4-C9D2-6636-AC5D-B2264EA53B10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3" name="Group 2122">
            <a:extLst>
              <a:ext uri="{FF2B5EF4-FFF2-40B4-BE49-F238E27FC236}">
                <a16:creationId xmlns:a16="http://schemas.microsoft.com/office/drawing/2014/main" id="{F6866CD1-A668-5B3C-E5B6-4F67B37F45E1}"/>
              </a:ext>
            </a:extLst>
          </p:cNvPr>
          <p:cNvGrpSpPr/>
          <p:nvPr/>
        </p:nvGrpSpPr>
        <p:grpSpPr>
          <a:xfrm rot="10800000">
            <a:off x="4685814" y="384645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24" name="Straight Arrow Connector 2123">
              <a:extLst>
                <a:ext uri="{FF2B5EF4-FFF2-40B4-BE49-F238E27FC236}">
                  <a16:creationId xmlns:a16="http://schemas.microsoft.com/office/drawing/2014/main" id="{0D4C8D64-3805-F0BC-E526-C3E933F5B9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25" name="Oval 2124">
              <a:extLst>
                <a:ext uri="{FF2B5EF4-FFF2-40B4-BE49-F238E27FC236}">
                  <a16:creationId xmlns:a16="http://schemas.microsoft.com/office/drawing/2014/main" id="{BAF95704-C489-9FE4-3690-E72C5B655882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6" name="Group 2125">
            <a:extLst>
              <a:ext uri="{FF2B5EF4-FFF2-40B4-BE49-F238E27FC236}">
                <a16:creationId xmlns:a16="http://schemas.microsoft.com/office/drawing/2014/main" id="{5140F85C-E4BF-6900-4EEE-B79DD331B72D}"/>
              </a:ext>
            </a:extLst>
          </p:cNvPr>
          <p:cNvGrpSpPr/>
          <p:nvPr/>
        </p:nvGrpSpPr>
        <p:grpSpPr>
          <a:xfrm rot="10800000">
            <a:off x="4238986" y="458935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27" name="Straight Arrow Connector 2126">
              <a:extLst>
                <a:ext uri="{FF2B5EF4-FFF2-40B4-BE49-F238E27FC236}">
                  <a16:creationId xmlns:a16="http://schemas.microsoft.com/office/drawing/2014/main" id="{F2B1F9EF-7061-8486-B5D0-65DE72DDB8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28" name="Oval 2127">
              <a:extLst>
                <a:ext uri="{FF2B5EF4-FFF2-40B4-BE49-F238E27FC236}">
                  <a16:creationId xmlns:a16="http://schemas.microsoft.com/office/drawing/2014/main" id="{52129C6B-48E3-255E-3A91-35CF9E535CB0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9" name="Group 2128">
            <a:extLst>
              <a:ext uri="{FF2B5EF4-FFF2-40B4-BE49-F238E27FC236}">
                <a16:creationId xmlns:a16="http://schemas.microsoft.com/office/drawing/2014/main" id="{96BAB45B-749F-3C85-57BB-83589BC1EC24}"/>
              </a:ext>
            </a:extLst>
          </p:cNvPr>
          <p:cNvGrpSpPr/>
          <p:nvPr/>
        </p:nvGrpSpPr>
        <p:grpSpPr>
          <a:xfrm rot="10800000">
            <a:off x="4683261" y="458935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30" name="Straight Arrow Connector 2129">
              <a:extLst>
                <a:ext uri="{FF2B5EF4-FFF2-40B4-BE49-F238E27FC236}">
                  <a16:creationId xmlns:a16="http://schemas.microsoft.com/office/drawing/2014/main" id="{AF5906A6-8EC7-5357-6492-58E00930C5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31" name="Oval 2130">
              <a:extLst>
                <a:ext uri="{FF2B5EF4-FFF2-40B4-BE49-F238E27FC236}">
                  <a16:creationId xmlns:a16="http://schemas.microsoft.com/office/drawing/2014/main" id="{68FB5CEB-321A-AAD5-FB47-EE9F504CA106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2" name="Group 2131">
            <a:extLst>
              <a:ext uri="{FF2B5EF4-FFF2-40B4-BE49-F238E27FC236}">
                <a16:creationId xmlns:a16="http://schemas.microsoft.com/office/drawing/2014/main" id="{5CBD6902-CA7E-37CF-673D-A42699FAB19A}"/>
              </a:ext>
            </a:extLst>
          </p:cNvPr>
          <p:cNvGrpSpPr/>
          <p:nvPr/>
        </p:nvGrpSpPr>
        <p:grpSpPr>
          <a:xfrm rot="10800000">
            <a:off x="4238986" y="5332255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33" name="Straight Arrow Connector 2132">
              <a:extLst>
                <a:ext uri="{FF2B5EF4-FFF2-40B4-BE49-F238E27FC236}">
                  <a16:creationId xmlns:a16="http://schemas.microsoft.com/office/drawing/2014/main" id="{9BB1BB8B-9BE4-3AC5-FF11-4757BC0E04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34" name="Oval 2133">
              <a:extLst>
                <a:ext uri="{FF2B5EF4-FFF2-40B4-BE49-F238E27FC236}">
                  <a16:creationId xmlns:a16="http://schemas.microsoft.com/office/drawing/2014/main" id="{781762B6-B890-8071-5D8D-B7BC2CB67C83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5" name="Group 2134">
            <a:extLst>
              <a:ext uri="{FF2B5EF4-FFF2-40B4-BE49-F238E27FC236}">
                <a16:creationId xmlns:a16="http://schemas.microsoft.com/office/drawing/2014/main" id="{8DEF427A-C734-AE9A-DCA6-307A580B8B55}"/>
              </a:ext>
            </a:extLst>
          </p:cNvPr>
          <p:cNvGrpSpPr/>
          <p:nvPr/>
        </p:nvGrpSpPr>
        <p:grpSpPr>
          <a:xfrm rot="10800000">
            <a:off x="4685814" y="5336185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36" name="Straight Arrow Connector 2135">
              <a:extLst>
                <a:ext uri="{FF2B5EF4-FFF2-40B4-BE49-F238E27FC236}">
                  <a16:creationId xmlns:a16="http://schemas.microsoft.com/office/drawing/2014/main" id="{777C6270-1E2F-88A9-7CC3-D67C7C0C0A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37" name="Oval 2136">
              <a:extLst>
                <a:ext uri="{FF2B5EF4-FFF2-40B4-BE49-F238E27FC236}">
                  <a16:creationId xmlns:a16="http://schemas.microsoft.com/office/drawing/2014/main" id="{6C8B4D76-675B-6EAB-0F42-EEE541548EF8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8" name="Group 2137">
            <a:extLst>
              <a:ext uri="{FF2B5EF4-FFF2-40B4-BE49-F238E27FC236}">
                <a16:creationId xmlns:a16="http://schemas.microsoft.com/office/drawing/2014/main" id="{2D89ED4F-F601-1615-EE02-2A98A49918A0}"/>
              </a:ext>
            </a:extLst>
          </p:cNvPr>
          <p:cNvGrpSpPr/>
          <p:nvPr/>
        </p:nvGrpSpPr>
        <p:grpSpPr>
          <a:xfrm rot="10800000">
            <a:off x="4238986" y="613130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39" name="Straight Arrow Connector 2138">
              <a:extLst>
                <a:ext uri="{FF2B5EF4-FFF2-40B4-BE49-F238E27FC236}">
                  <a16:creationId xmlns:a16="http://schemas.microsoft.com/office/drawing/2014/main" id="{959009F6-E142-AD8E-CA72-FB9D3F3B73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40" name="Oval 2139">
              <a:extLst>
                <a:ext uri="{FF2B5EF4-FFF2-40B4-BE49-F238E27FC236}">
                  <a16:creationId xmlns:a16="http://schemas.microsoft.com/office/drawing/2014/main" id="{761F2628-C37C-C9B5-3AAA-822CA3A4A96E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1" name="Group 2140">
            <a:extLst>
              <a:ext uri="{FF2B5EF4-FFF2-40B4-BE49-F238E27FC236}">
                <a16:creationId xmlns:a16="http://schemas.microsoft.com/office/drawing/2014/main" id="{329B57FE-FA0D-BC83-CB22-F2C9F8BB15C1}"/>
              </a:ext>
            </a:extLst>
          </p:cNvPr>
          <p:cNvGrpSpPr/>
          <p:nvPr/>
        </p:nvGrpSpPr>
        <p:grpSpPr>
          <a:xfrm rot="10800000">
            <a:off x="4685814" y="613523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42" name="Straight Arrow Connector 2141">
              <a:extLst>
                <a:ext uri="{FF2B5EF4-FFF2-40B4-BE49-F238E27FC236}">
                  <a16:creationId xmlns:a16="http://schemas.microsoft.com/office/drawing/2014/main" id="{BDDBA706-D401-186F-0500-29F3246D5F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43" name="Oval 2142">
              <a:extLst>
                <a:ext uri="{FF2B5EF4-FFF2-40B4-BE49-F238E27FC236}">
                  <a16:creationId xmlns:a16="http://schemas.microsoft.com/office/drawing/2014/main" id="{F3E05C36-6E93-6AFD-E419-117E55412B22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5" name="Group 2174">
            <a:extLst>
              <a:ext uri="{FF2B5EF4-FFF2-40B4-BE49-F238E27FC236}">
                <a16:creationId xmlns:a16="http://schemas.microsoft.com/office/drawing/2014/main" id="{FDDA477A-9E3D-1CD5-A4F2-CD6835FCC0BB}"/>
              </a:ext>
            </a:extLst>
          </p:cNvPr>
          <p:cNvGrpSpPr/>
          <p:nvPr/>
        </p:nvGrpSpPr>
        <p:grpSpPr>
          <a:xfrm rot="10800000">
            <a:off x="3745773" y="8975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76" name="Straight Arrow Connector 2175">
              <a:extLst>
                <a:ext uri="{FF2B5EF4-FFF2-40B4-BE49-F238E27FC236}">
                  <a16:creationId xmlns:a16="http://schemas.microsoft.com/office/drawing/2014/main" id="{A7F9951A-CDB7-A71D-BA08-EE54B5E855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77" name="Oval 2176">
              <a:extLst>
                <a:ext uri="{FF2B5EF4-FFF2-40B4-BE49-F238E27FC236}">
                  <a16:creationId xmlns:a16="http://schemas.microsoft.com/office/drawing/2014/main" id="{3ABE0BC3-8CF1-F359-3790-835B04748F42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8" name="Group 2177">
            <a:extLst>
              <a:ext uri="{FF2B5EF4-FFF2-40B4-BE49-F238E27FC236}">
                <a16:creationId xmlns:a16="http://schemas.microsoft.com/office/drawing/2014/main" id="{AA78A5B9-52E6-6ECB-BFD4-FB35BC4A6339}"/>
              </a:ext>
            </a:extLst>
          </p:cNvPr>
          <p:cNvGrpSpPr/>
          <p:nvPr/>
        </p:nvGrpSpPr>
        <p:grpSpPr>
          <a:xfrm rot="10800000">
            <a:off x="3745773" y="832658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79" name="Straight Arrow Connector 2178">
              <a:extLst>
                <a:ext uri="{FF2B5EF4-FFF2-40B4-BE49-F238E27FC236}">
                  <a16:creationId xmlns:a16="http://schemas.microsoft.com/office/drawing/2014/main" id="{439B99EF-3682-4AFF-1ECA-E4676C0F3C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80" name="Oval 2179">
              <a:extLst>
                <a:ext uri="{FF2B5EF4-FFF2-40B4-BE49-F238E27FC236}">
                  <a16:creationId xmlns:a16="http://schemas.microsoft.com/office/drawing/2014/main" id="{BE390476-D0C8-DE21-099D-48DD02494240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1" name="Group 2180">
            <a:extLst>
              <a:ext uri="{FF2B5EF4-FFF2-40B4-BE49-F238E27FC236}">
                <a16:creationId xmlns:a16="http://schemas.microsoft.com/office/drawing/2014/main" id="{661D75A9-5DF6-DE90-F122-2CD4A7A9FD0E}"/>
              </a:ext>
            </a:extLst>
          </p:cNvPr>
          <p:cNvGrpSpPr/>
          <p:nvPr/>
        </p:nvGrpSpPr>
        <p:grpSpPr>
          <a:xfrm rot="10800000">
            <a:off x="3745773" y="1575559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82" name="Straight Arrow Connector 2181">
              <a:extLst>
                <a:ext uri="{FF2B5EF4-FFF2-40B4-BE49-F238E27FC236}">
                  <a16:creationId xmlns:a16="http://schemas.microsoft.com/office/drawing/2014/main" id="{B22E641E-92CB-0465-B161-7479DE36B9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83" name="Oval 2182">
              <a:extLst>
                <a:ext uri="{FF2B5EF4-FFF2-40B4-BE49-F238E27FC236}">
                  <a16:creationId xmlns:a16="http://schemas.microsoft.com/office/drawing/2014/main" id="{AAA53BB2-EB58-C95D-B8DC-76677B562F9F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4" name="Group 2183">
            <a:extLst>
              <a:ext uri="{FF2B5EF4-FFF2-40B4-BE49-F238E27FC236}">
                <a16:creationId xmlns:a16="http://schemas.microsoft.com/office/drawing/2014/main" id="{D0D029B4-3A35-BB8D-E530-62EABCC765F1}"/>
              </a:ext>
            </a:extLst>
          </p:cNvPr>
          <p:cNvGrpSpPr/>
          <p:nvPr/>
        </p:nvGrpSpPr>
        <p:grpSpPr>
          <a:xfrm rot="10800000">
            <a:off x="3745773" y="231846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85" name="Straight Arrow Connector 2184">
              <a:extLst>
                <a:ext uri="{FF2B5EF4-FFF2-40B4-BE49-F238E27FC236}">
                  <a16:creationId xmlns:a16="http://schemas.microsoft.com/office/drawing/2014/main" id="{BCE6176E-2DD4-4286-95B2-247E4CF5AF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86" name="Oval 2185">
              <a:extLst>
                <a:ext uri="{FF2B5EF4-FFF2-40B4-BE49-F238E27FC236}">
                  <a16:creationId xmlns:a16="http://schemas.microsoft.com/office/drawing/2014/main" id="{33BD9787-F31B-BF60-13B2-E4C5FF61F54F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87" name="Group 2186">
            <a:extLst>
              <a:ext uri="{FF2B5EF4-FFF2-40B4-BE49-F238E27FC236}">
                <a16:creationId xmlns:a16="http://schemas.microsoft.com/office/drawing/2014/main" id="{CE5E7BCE-DA9D-418B-01F6-602CD1A48AFA}"/>
              </a:ext>
            </a:extLst>
          </p:cNvPr>
          <p:cNvGrpSpPr/>
          <p:nvPr/>
        </p:nvGrpSpPr>
        <p:grpSpPr>
          <a:xfrm rot="10800000">
            <a:off x="3747596" y="309962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88" name="Straight Arrow Connector 2187">
              <a:extLst>
                <a:ext uri="{FF2B5EF4-FFF2-40B4-BE49-F238E27FC236}">
                  <a16:creationId xmlns:a16="http://schemas.microsoft.com/office/drawing/2014/main" id="{962283F8-478D-C530-7C24-6275A9155B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89" name="Oval 2188">
              <a:extLst>
                <a:ext uri="{FF2B5EF4-FFF2-40B4-BE49-F238E27FC236}">
                  <a16:creationId xmlns:a16="http://schemas.microsoft.com/office/drawing/2014/main" id="{9E20AC7B-97C1-C931-862C-CC2ECA75DE97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0" name="Group 2189">
            <a:extLst>
              <a:ext uri="{FF2B5EF4-FFF2-40B4-BE49-F238E27FC236}">
                <a16:creationId xmlns:a16="http://schemas.microsoft.com/office/drawing/2014/main" id="{306FD182-1277-78F2-C903-FE156FC83DBA}"/>
              </a:ext>
            </a:extLst>
          </p:cNvPr>
          <p:cNvGrpSpPr/>
          <p:nvPr/>
        </p:nvGrpSpPr>
        <p:grpSpPr>
          <a:xfrm rot="10800000">
            <a:off x="3747596" y="384252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91" name="Straight Arrow Connector 2190">
              <a:extLst>
                <a:ext uri="{FF2B5EF4-FFF2-40B4-BE49-F238E27FC236}">
                  <a16:creationId xmlns:a16="http://schemas.microsoft.com/office/drawing/2014/main" id="{2B4F6FF5-526D-5DC0-0A00-9E896582A2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92" name="Oval 2191">
              <a:extLst>
                <a:ext uri="{FF2B5EF4-FFF2-40B4-BE49-F238E27FC236}">
                  <a16:creationId xmlns:a16="http://schemas.microsoft.com/office/drawing/2014/main" id="{32A23DD5-E5C4-5B9A-BFF4-5B79FAA15FF7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3" name="Group 2192">
            <a:extLst>
              <a:ext uri="{FF2B5EF4-FFF2-40B4-BE49-F238E27FC236}">
                <a16:creationId xmlns:a16="http://schemas.microsoft.com/office/drawing/2014/main" id="{A70D5D8D-099D-5B5F-BAC4-77A3B98E43F6}"/>
              </a:ext>
            </a:extLst>
          </p:cNvPr>
          <p:cNvGrpSpPr/>
          <p:nvPr/>
        </p:nvGrpSpPr>
        <p:grpSpPr>
          <a:xfrm rot="10800000">
            <a:off x="3747596" y="458935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94" name="Straight Arrow Connector 2193">
              <a:extLst>
                <a:ext uri="{FF2B5EF4-FFF2-40B4-BE49-F238E27FC236}">
                  <a16:creationId xmlns:a16="http://schemas.microsoft.com/office/drawing/2014/main" id="{28738268-1839-B90D-3051-57D31FD906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95" name="Oval 2194">
              <a:extLst>
                <a:ext uri="{FF2B5EF4-FFF2-40B4-BE49-F238E27FC236}">
                  <a16:creationId xmlns:a16="http://schemas.microsoft.com/office/drawing/2014/main" id="{0E31589D-AB84-9A48-57DA-9F2D35A66E7F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6" name="Group 2195">
            <a:extLst>
              <a:ext uri="{FF2B5EF4-FFF2-40B4-BE49-F238E27FC236}">
                <a16:creationId xmlns:a16="http://schemas.microsoft.com/office/drawing/2014/main" id="{73A0B6B3-8E95-5044-47CD-52375943C146}"/>
              </a:ext>
            </a:extLst>
          </p:cNvPr>
          <p:cNvGrpSpPr/>
          <p:nvPr/>
        </p:nvGrpSpPr>
        <p:grpSpPr>
          <a:xfrm rot="10800000">
            <a:off x="3747596" y="5332255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197" name="Straight Arrow Connector 2196">
              <a:extLst>
                <a:ext uri="{FF2B5EF4-FFF2-40B4-BE49-F238E27FC236}">
                  <a16:creationId xmlns:a16="http://schemas.microsoft.com/office/drawing/2014/main" id="{154C7249-6C6B-EF82-36EC-DDE29A2AEB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98" name="Oval 2197">
              <a:extLst>
                <a:ext uri="{FF2B5EF4-FFF2-40B4-BE49-F238E27FC236}">
                  <a16:creationId xmlns:a16="http://schemas.microsoft.com/office/drawing/2014/main" id="{0731FA45-D309-F4A7-B81A-C7C36953E579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9" name="Group 2198">
            <a:extLst>
              <a:ext uri="{FF2B5EF4-FFF2-40B4-BE49-F238E27FC236}">
                <a16:creationId xmlns:a16="http://schemas.microsoft.com/office/drawing/2014/main" id="{31D43F11-CD3D-4D92-375A-B7FFFDF2F5A0}"/>
              </a:ext>
            </a:extLst>
          </p:cNvPr>
          <p:cNvGrpSpPr/>
          <p:nvPr/>
        </p:nvGrpSpPr>
        <p:grpSpPr>
          <a:xfrm rot="10800000">
            <a:off x="3747596" y="613130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00" name="Straight Arrow Connector 2199">
              <a:extLst>
                <a:ext uri="{FF2B5EF4-FFF2-40B4-BE49-F238E27FC236}">
                  <a16:creationId xmlns:a16="http://schemas.microsoft.com/office/drawing/2014/main" id="{C85FFA8A-CE13-F15F-0390-339417AF31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01" name="Oval 2200">
              <a:extLst>
                <a:ext uri="{FF2B5EF4-FFF2-40B4-BE49-F238E27FC236}">
                  <a16:creationId xmlns:a16="http://schemas.microsoft.com/office/drawing/2014/main" id="{B682B545-B906-B58C-4748-BF38EEFDD1EB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2" name="Group 2201">
            <a:extLst>
              <a:ext uri="{FF2B5EF4-FFF2-40B4-BE49-F238E27FC236}">
                <a16:creationId xmlns:a16="http://schemas.microsoft.com/office/drawing/2014/main" id="{77385D24-7A43-7694-69C5-9486806CBF94}"/>
              </a:ext>
            </a:extLst>
          </p:cNvPr>
          <p:cNvGrpSpPr/>
          <p:nvPr/>
        </p:nvGrpSpPr>
        <p:grpSpPr>
          <a:xfrm rot="10800000">
            <a:off x="5628982" y="8975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03" name="Straight Arrow Connector 2202">
              <a:extLst>
                <a:ext uri="{FF2B5EF4-FFF2-40B4-BE49-F238E27FC236}">
                  <a16:creationId xmlns:a16="http://schemas.microsoft.com/office/drawing/2014/main" id="{C2D51125-8DF7-5AD3-413A-E88077D5FB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04" name="Oval 2203">
              <a:extLst>
                <a:ext uri="{FF2B5EF4-FFF2-40B4-BE49-F238E27FC236}">
                  <a16:creationId xmlns:a16="http://schemas.microsoft.com/office/drawing/2014/main" id="{BDD1DC76-1E4B-B373-18CA-22EDF41DB208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5" name="Group 2204">
            <a:extLst>
              <a:ext uri="{FF2B5EF4-FFF2-40B4-BE49-F238E27FC236}">
                <a16:creationId xmlns:a16="http://schemas.microsoft.com/office/drawing/2014/main" id="{C42E9BA9-4BDC-3AF6-AB9E-47CAC0B8478F}"/>
              </a:ext>
            </a:extLst>
          </p:cNvPr>
          <p:cNvGrpSpPr/>
          <p:nvPr/>
        </p:nvGrpSpPr>
        <p:grpSpPr>
          <a:xfrm rot="10800000">
            <a:off x="6073257" y="8975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06" name="Straight Arrow Connector 2205">
              <a:extLst>
                <a:ext uri="{FF2B5EF4-FFF2-40B4-BE49-F238E27FC236}">
                  <a16:creationId xmlns:a16="http://schemas.microsoft.com/office/drawing/2014/main" id="{5A56ABFB-2646-A409-F1FF-F86323D9EC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07" name="Oval 2206">
              <a:extLst>
                <a:ext uri="{FF2B5EF4-FFF2-40B4-BE49-F238E27FC236}">
                  <a16:creationId xmlns:a16="http://schemas.microsoft.com/office/drawing/2014/main" id="{46106474-1A09-D4B7-FC4F-23F023DE4F8C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8" name="Group 2207">
            <a:extLst>
              <a:ext uri="{FF2B5EF4-FFF2-40B4-BE49-F238E27FC236}">
                <a16:creationId xmlns:a16="http://schemas.microsoft.com/office/drawing/2014/main" id="{24B44598-76BC-5948-30B8-EDA75678E885}"/>
              </a:ext>
            </a:extLst>
          </p:cNvPr>
          <p:cNvGrpSpPr/>
          <p:nvPr/>
        </p:nvGrpSpPr>
        <p:grpSpPr>
          <a:xfrm rot="10800000">
            <a:off x="5628982" y="832658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09" name="Straight Arrow Connector 2208">
              <a:extLst>
                <a:ext uri="{FF2B5EF4-FFF2-40B4-BE49-F238E27FC236}">
                  <a16:creationId xmlns:a16="http://schemas.microsoft.com/office/drawing/2014/main" id="{B761975A-F810-184A-2B38-BC6B8AEBE5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10" name="Oval 2209">
              <a:extLst>
                <a:ext uri="{FF2B5EF4-FFF2-40B4-BE49-F238E27FC236}">
                  <a16:creationId xmlns:a16="http://schemas.microsoft.com/office/drawing/2014/main" id="{A7F682D3-47A7-18AD-B615-7182D77C3446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1" name="Group 2210">
            <a:extLst>
              <a:ext uri="{FF2B5EF4-FFF2-40B4-BE49-F238E27FC236}">
                <a16:creationId xmlns:a16="http://schemas.microsoft.com/office/drawing/2014/main" id="{0976E69E-ED9D-39F1-C173-AC3AEC93B1BF}"/>
              </a:ext>
            </a:extLst>
          </p:cNvPr>
          <p:cNvGrpSpPr/>
          <p:nvPr/>
        </p:nvGrpSpPr>
        <p:grpSpPr>
          <a:xfrm rot="10800000">
            <a:off x="6075810" y="836588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12" name="Straight Arrow Connector 2211">
              <a:extLst>
                <a:ext uri="{FF2B5EF4-FFF2-40B4-BE49-F238E27FC236}">
                  <a16:creationId xmlns:a16="http://schemas.microsoft.com/office/drawing/2014/main" id="{1D24DEE8-5E6C-786C-1F3A-03724F7423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13" name="Oval 2212">
              <a:extLst>
                <a:ext uri="{FF2B5EF4-FFF2-40B4-BE49-F238E27FC236}">
                  <a16:creationId xmlns:a16="http://schemas.microsoft.com/office/drawing/2014/main" id="{05CA4AB4-AC6A-4735-08F6-1A1EDC8E95C5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4" name="Group 2213">
            <a:extLst>
              <a:ext uri="{FF2B5EF4-FFF2-40B4-BE49-F238E27FC236}">
                <a16:creationId xmlns:a16="http://schemas.microsoft.com/office/drawing/2014/main" id="{C927DAEA-B857-2BE7-F5C1-2434AD84833C}"/>
              </a:ext>
            </a:extLst>
          </p:cNvPr>
          <p:cNvGrpSpPr/>
          <p:nvPr/>
        </p:nvGrpSpPr>
        <p:grpSpPr>
          <a:xfrm rot="10800000">
            <a:off x="5628982" y="1575559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15" name="Straight Arrow Connector 2214">
              <a:extLst>
                <a:ext uri="{FF2B5EF4-FFF2-40B4-BE49-F238E27FC236}">
                  <a16:creationId xmlns:a16="http://schemas.microsoft.com/office/drawing/2014/main" id="{9A149C50-7F51-B393-26A7-F0422A9361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16" name="Oval 2215">
              <a:extLst>
                <a:ext uri="{FF2B5EF4-FFF2-40B4-BE49-F238E27FC236}">
                  <a16:creationId xmlns:a16="http://schemas.microsoft.com/office/drawing/2014/main" id="{06F69E38-5C43-E99A-0F2A-F2C6D1E2B868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7" name="Group 2216">
            <a:extLst>
              <a:ext uri="{FF2B5EF4-FFF2-40B4-BE49-F238E27FC236}">
                <a16:creationId xmlns:a16="http://schemas.microsoft.com/office/drawing/2014/main" id="{472F8A54-BA3B-4443-A5A8-054C7503D70B}"/>
              </a:ext>
            </a:extLst>
          </p:cNvPr>
          <p:cNvGrpSpPr/>
          <p:nvPr/>
        </p:nvGrpSpPr>
        <p:grpSpPr>
          <a:xfrm rot="10800000">
            <a:off x="6073257" y="1575559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18" name="Straight Arrow Connector 2217">
              <a:extLst>
                <a:ext uri="{FF2B5EF4-FFF2-40B4-BE49-F238E27FC236}">
                  <a16:creationId xmlns:a16="http://schemas.microsoft.com/office/drawing/2014/main" id="{E1D67BEC-269C-D0A6-B4A9-0AEE32E574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19" name="Oval 2218">
              <a:extLst>
                <a:ext uri="{FF2B5EF4-FFF2-40B4-BE49-F238E27FC236}">
                  <a16:creationId xmlns:a16="http://schemas.microsoft.com/office/drawing/2014/main" id="{E4142B12-FCCC-D812-3E21-C724D249274C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0" name="Group 2219">
            <a:extLst>
              <a:ext uri="{FF2B5EF4-FFF2-40B4-BE49-F238E27FC236}">
                <a16:creationId xmlns:a16="http://schemas.microsoft.com/office/drawing/2014/main" id="{25738583-5A8A-62C7-6025-59426BC7254B}"/>
              </a:ext>
            </a:extLst>
          </p:cNvPr>
          <p:cNvGrpSpPr/>
          <p:nvPr/>
        </p:nvGrpSpPr>
        <p:grpSpPr>
          <a:xfrm rot="10800000">
            <a:off x="5628982" y="231846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21" name="Straight Arrow Connector 2220">
              <a:extLst>
                <a:ext uri="{FF2B5EF4-FFF2-40B4-BE49-F238E27FC236}">
                  <a16:creationId xmlns:a16="http://schemas.microsoft.com/office/drawing/2014/main" id="{BA4623FD-4AB9-F750-22F7-8208127E63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22" name="Oval 2221">
              <a:extLst>
                <a:ext uri="{FF2B5EF4-FFF2-40B4-BE49-F238E27FC236}">
                  <a16:creationId xmlns:a16="http://schemas.microsoft.com/office/drawing/2014/main" id="{86C5DBDD-2BB1-94DB-277F-D6AE35C1F9BE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3" name="Group 2222">
            <a:extLst>
              <a:ext uri="{FF2B5EF4-FFF2-40B4-BE49-F238E27FC236}">
                <a16:creationId xmlns:a16="http://schemas.microsoft.com/office/drawing/2014/main" id="{C3B0E57D-71FE-9F32-6DD6-C756EC949977}"/>
              </a:ext>
            </a:extLst>
          </p:cNvPr>
          <p:cNvGrpSpPr/>
          <p:nvPr/>
        </p:nvGrpSpPr>
        <p:grpSpPr>
          <a:xfrm rot="10800000">
            <a:off x="6075810" y="232239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24" name="Straight Arrow Connector 2223">
              <a:extLst>
                <a:ext uri="{FF2B5EF4-FFF2-40B4-BE49-F238E27FC236}">
                  <a16:creationId xmlns:a16="http://schemas.microsoft.com/office/drawing/2014/main" id="{4A99ECF2-8771-870F-2BD4-C1F10DFC3B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25" name="Oval 2224">
              <a:extLst>
                <a:ext uri="{FF2B5EF4-FFF2-40B4-BE49-F238E27FC236}">
                  <a16:creationId xmlns:a16="http://schemas.microsoft.com/office/drawing/2014/main" id="{A4D905F5-1E1E-8134-FB16-FCFBB6F5BBD9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6" name="Group 2225">
            <a:extLst>
              <a:ext uri="{FF2B5EF4-FFF2-40B4-BE49-F238E27FC236}">
                <a16:creationId xmlns:a16="http://schemas.microsoft.com/office/drawing/2014/main" id="{C87354F0-1EA5-BE3A-B1F9-03289EED5835}"/>
              </a:ext>
            </a:extLst>
          </p:cNvPr>
          <p:cNvGrpSpPr/>
          <p:nvPr/>
        </p:nvGrpSpPr>
        <p:grpSpPr>
          <a:xfrm rot="10800000">
            <a:off x="5630805" y="309962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27" name="Straight Arrow Connector 2226">
              <a:extLst>
                <a:ext uri="{FF2B5EF4-FFF2-40B4-BE49-F238E27FC236}">
                  <a16:creationId xmlns:a16="http://schemas.microsoft.com/office/drawing/2014/main" id="{3F991087-1CC2-1BF1-1DB3-3820EB2FC5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28" name="Oval 2227">
              <a:extLst>
                <a:ext uri="{FF2B5EF4-FFF2-40B4-BE49-F238E27FC236}">
                  <a16:creationId xmlns:a16="http://schemas.microsoft.com/office/drawing/2014/main" id="{3E918A0D-8DF8-7AED-49D9-9BF42F76D741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9" name="Group 2228">
            <a:extLst>
              <a:ext uri="{FF2B5EF4-FFF2-40B4-BE49-F238E27FC236}">
                <a16:creationId xmlns:a16="http://schemas.microsoft.com/office/drawing/2014/main" id="{663EBB0A-ED77-82DF-D1A7-2E2C12A1A38C}"/>
              </a:ext>
            </a:extLst>
          </p:cNvPr>
          <p:cNvGrpSpPr/>
          <p:nvPr/>
        </p:nvGrpSpPr>
        <p:grpSpPr>
          <a:xfrm rot="10800000">
            <a:off x="6075080" y="309962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30" name="Straight Arrow Connector 2229">
              <a:extLst>
                <a:ext uri="{FF2B5EF4-FFF2-40B4-BE49-F238E27FC236}">
                  <a16:creationId xmlns:a16="http://schemas.microsoft.com/office/drawing/2014/main" id="{823BF943-DA9E-F459-FB9C-696F2295C6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31" name="Oval 2230">
              <a:extLst>
                <a:ext uri="{FF2B5EF4-FFF2-40B4-BE49-F238E27FC236}">
                  <a16:creationId xmlns:a16="http://schemas.microsoft.com/office/drawing/2014/main" id="{03F9D174-81C5-A0E1-24B8-45710C6F88FC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2" name="Group 2231">
            <a:extLst>
              <a:ext uri="{FF2B5EF4-FFF2-40B4-BE49-F238E27FC236}">
                <a16:creationId xmlns:a16="http://schemas.microsoft.com/office/drawing/2014/main" id="{051A23A7-3197-15A9-3B99-06AF09B31011}"/>
              </a:ext>
            </a:extLst>
          </p:cNvPr>
          <p:cNvGrpSpPr/>
          <p:nvPr/>
        </p:nvGrpSpPr>
        <p:grpSpPr>
          <a:xfrm rot="10800000">
            <a:off x="5630805" y="384252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33" name="Straight Arrow Connector 2232">
              <a:extLst>
                <a:ext uri="{FF2B5EF4-FFF2-40B4-BE49-F238E27FC236}">
                  <a16:creationId xmlns:a16="http://schemas.microsoft.com/office/drawing/2014/main" id="{ECE43293-6803-48B1-7345-39579EA50E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34" name="Oval 2233">
              <a:extLst>
                <a:ext uri="{FF2B5EF4-FFF2-40B4-BE49-F238E27FC236}">
                  <a16:creationId xmlns:a16="http://schemas.microsoft.com/office/drawing/2014/main" id="{A7BF6ED6-1F7C-5DFC-2554-92F31F4EC723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5" name="Group 2234">
            <a:extLst>
              <a:ext uri="{FF2B5EF4-FFF2-40B4-BE49-F238E27FC236}">
                <a16:creationId xmlns:a16="http://schemas.microsoft.com/office/drawing/2014/main" id="{7BBFA2AE-5C42-0B1B-0AB6-E767A9D305E9}"/>
              </a:ext>
            </a:extLst>
          </p:cNvPr>
          <p:cNvGrpSpPr/>
          <p:nvPr/>
        </p:nvGrpSpPr>
        <p:grpSpPr>
          <a:xfrm rot="10800000">
            <a:off x="6077633" y="384645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36" name="Straight Arrow Connector 2235">
              <a:extLst>
                <a:ext uri="{FF2B5EF4-FFF2-40B4-BE49-F238E27FC236}">
                  <a16:creationId xmlns:a16="http://schemas.microsoft.com/office/drawing/2014/main" id="{90F9BF5D-940E-A391-81D5-D205758BF3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37" name="Oval 2236">
              <a:extLst>
                <a:ext uri="{FF2B5EF4-FFF2-40B4-BE49-F238E27FC236}">
                  <a16:creationId xmlns:a16="http://schemas.microsoft.com/office/drawing/2014/main" id="{4F1FFCB0-346D-1AF9-9638-6A0614E5059F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8" name="Group 2237">
            <a:extLst>
              <a:ext uri="{FF2B5EF4-FFF2-40B4-BE49-F238E27FC236}">
                <a16:creationId xmlns:a16="http://schemas.microsoft.com/office/drawing/2014/main" id="{FED95341-51D1-12F4-B079-218FFC6E1581}"/>
              </a:ext>
            </a:extLst>
          </p:cNvPr>
          <p:cNvGrpSpPr/>
          <p:nvPr/>
        </p:nvGrpSpPr>
        <p:grpSpPr>
          <a:xfrm rot="10800000">
            <a:off x="5630805" y="458935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39" name="Straight Arrow Connector 2238">
              <a:extLst>
                <a:ext uri="{FF2B5EF4-FFF2-40B4-BE49-F238E27FC236}">
                  <a16:creationId xmlns:a16="http://schemas.microsoft.com/office/drawing/2014/main" id="{1EB6D428-7EC9-3015-F8D8-54B5FD13EE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40" name="Oval 2239">
              <a:extLst>
                <a:ext uri="{FF2B5EF4-FFF2-40B4-BE49-F238E27FC236}">
                  <a16:creationId xmlns:a16="http://schemas.microsoft.com/office/drawing/2014/main" id="{51C94BB4-B3C8-EA0B-9E4A-BB4EB71B9C96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1" name="Group 2240">
            <a:extLst>
              <a:ext uri="{FF2B5EF4-FFF2-40B4-BE49-F238E27FC236}">
                <a16:creationId xmlns:a16="http://schemas.microsoft.com/office/drawing/2014/main" id="{2918480D-C5A5-BD25-2757-15F3734AAC14}"/>
              </a:ext>
            </a:extLst>
          </p:cNvPr>
          <p:cNvGrpSpPr/>
          <p:nvPr/>
        </p:nvGrpSpPr>
        <p:grpSpPr>
          <a:xfrm rot="10800000">
            <a:off x="6075080" y="458935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42" name="Straight Arrow Connector 2241">
              <a:extLst>
                <a:ext uri="{FF2B5EF4-FFF2-40B4-BE49-F238E27FC236}">
                  <a16:creationId xmlns:a16="http://schemas.microsoft.com/office/drawing/2014/main" id="{49EEFC0A-BEBC-5B91-9513-4C80F9909E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43" name="Oval 2242">
              <a:extLst>
                <a:ext uri="{FF2B5EF4-FFF2-40B4-BE49-F238E27FC236}">
                  <a16:creationId xmlns:a16="http://schemas.microsoft.com/office/drawing/2014/main" id="{C09FB59B-63A4-52BD-EEC3-BF3B756859B7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4" name="Group 2243">
            <a:extLst>
              <a:ext uri="{FF2B5EF4-FFF2-40B4-BE49-F238E27FC236}">
                <a16:creationId xmlns:a16="http://schemas.microsoft.com/office/drawing/2014/main" id="{D4719FA6-BCF8-AAD7-D1FB-CF0CC3BDDDE5}"/>
              </a:ext>
            </a:extLst>
          </p:cNvPr>
          <p:cNvGrpSpPr/>
          <p:nvPr/>
        </p:nvGrpSpPr>
        <p:grpSpPr>
          <a:xfrm rot="10800000">
            <a:off x="5630805" y="5332255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45" name="Straight Arrow Connector 2244">
              <a:extLst>
                <a:ext uri="{FF2B5EF4-FFF2-40B4-BE49-F238E27FC236}">
                  <a16:creationId xmlns:a16="http://schemas.microsoft.com/office/drawing/2014/main" id="{073BDB9F-3CCC-6960-1D20-5A30211DBE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46" name="Oval 2245">
              <a:extLst>
                <a:ext uri="{FF2B5EF4-FFF2-40B4-BE49-F238E27FC236}">
                  <a16:creationId xmlns:a16="http://schemas.microsoft.com/office/drawing/2014/main" id="{63E71D5E-3004-DDC3-FEFF-EF8E74171817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7" name="Group 2246">
            <a:extLst>
              <a:ext uri="{FF2B5EF4-FFF2-40B4-BE49-F238E27FC236}">
                <a16:creationId xmlns:a16="http://schemas.microsoft.com/office/drawing/2014/main" id="{E9F6F622-DCFD-D671-D34D-74ABEAE1025D}"/>
              </a:ext>
            </a:extLst>
          </p:cNvPr>
          <p:cNvGrpSpPr/>
          <p:nvPr/>
        </p:nvGrpSpPr>
        <p:grpSpPr>
          <a:xfrm rot="10800000">
            <a:off x="6077633" y="5336185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48" name="Straight Arrow Connector 2247">
              <a:extLst>
                <a:ext uri="{FF2B5EF4-FFF2-40B4-BE49-F238E27FC236}">
                  <a16:creationId xmlns:a16="http://schemas.microsoft.com/office/drawing/2014/main" id="{CAC779B2-0B4E-D465-EE91-19C97665C4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49" name="Oval 2248">
              <a:extLst>
                <a:ext uri="{FF2B5EF4-FFF2-40B4-BE49-F238E27FC236}">
                  <a16:creationId xmlns:a16="http://schemas.microsoft.com/office/drawing/2014/main" id="{B3E34631-665D-6071-73C6-E3420BF92FCB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0" name="Group 2249">
            <a:extLst>
              <a:ext uri="{FF2B5EF4-FFF2-40B4-BE49-F238E27FC236}">
                <a16:creationId xmlns:a16="http://schemas.microsoft.com/office/drawing/2014/main" id="{4BE0D87B-63B3-E9AD-7A4B-78F9BC1DBCB2}"/>
              </a:ext>
            </a:extLst>
          </p:cNvPr>
          <p:cNvGrpSpPr/>
          <p:nvPr/>
        </p:nvGrpSpPr>
        <p:grpSpPr>
          <a:xfrm rot="10800000">
            <a:off x="5630805" y="613130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51" name="Straight Arrow Connector 2250">
              <a:extLst>
                <a:ext uri="{FF2B5EF4-FFF2-40B4-BE49-F238E27FC236}">
                  <a16:creationId xmlns:a16="http://schemas.microsoft.com/office/drawing/2014/main" id="{70AA70FB-FEBA-BBA4-71DC-D5B6A4E518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2" name="Oval 2251">
              <a:extLst>
                <a:ext uri="{FF2B5EF4-FFF2-40B4-BE49-F238E27FC236}">
                  <a16:creationId xmlns:a16="http://schemas.microsoft.com/office/drawing/2014/main" id="{7EB541F1-6B80-3095-12EF-95AB92B208B2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3" name="Group 2252">
            <a:extLst>
              <a:ext uri="{FF2B5EF4-FFF2-40B4-BE49-F238E27FC236}">
                <a16:creationId xmlns:a16="http://schemas.microsoft.com/office/drawing/2014/main" id="{C6CB2A05-751A-49F3-9233-E957762E7C88}"/>
              </a:ext>
            </a:extLst>
          </p:cNvPr>
          <p:cNvGrpSpPr/>
          <p:nvPr/>
        </p:nvGrpSpPr>
        <p:grpSpPr>
          <a:xfrm rot="10800000">
            <a:off x="6077633" y="613523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54" name="Straight Arrow Connector 2253">
              <a:extLst>
                <a:ext uri="{FF2B5EF4-FFF2-40B4-BE49-F238E27FC236}">
                  <a16:creationId xmlns:a16="http://schemas.microsoft.com/office/drawing/2014/main" id="{A70101C4-4B44-2444-506E-EB205DF4FF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5" name="Oval 2254">
              <a:extLst>
                <a:ext uri="{FF2B5EF4-FFF2-40B4-BE49-F238E27FC236}">
                  <a16:creationId xmlns:a16="http://schemas.microsoft.com/office/drawing/2014/main" id="{4D2FDC57-7A20-F54B-89B4-26E786479DF9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6" name="Group 2255">
            <a:extLst>
              <a:ext uri="{FF2B5EF4-FFF2-40B4-BE49-F238E27FC236}">
                <a16:creationId xmlns:a16="http://schemas.microsoft.com/office/drawing/2014/main" id="{0D6C6B22-766C-EFD8-32DE-EF8B5A38E4F1}"/>
              </a:ext>
            </a:extLst>
          </p:cNvPr>
          <p:cNvGrpSpPr/>
          <p:nvPr/>
        </p:nvGrpSpPr>
        <p:grpSpPr>
          <a:xfrm rot="10800000">
            <a:off x="5137592" y="8975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57" name="Straight Arrow Connector 2256">
              <a:extLst>
                <a:ext uri="{FF2B5EF4-FFF2-40B4-BE49-F238E27FC236}">
                  <a16:creationId xmlns:a16="http://schemas.microsoft.com/office/drawing/2014/main" id="{6773214B-1B7D-8D14-0DE6-7744B06A95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8" name="Oval 2257">
              <a:extLst>
                <a:ext uri="{FF2B5EF4-FFF2-40B4-BE49-F238E27FC236}">
                  <a16:creationId xmlns:a16="http://schemas.microsoft.com/office/drawing/2014/main" id="{8E938394-993A-A90F-CDAB-2DE2E1DD0811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9" name="Group 2258">
            <a:extLst>
              <a:ext uri="{FF2B5EF4-FFF2-40B4-BE49-F238E27FC236}">
                <a16:creationId xmlns:a16="http://schemas.microsoft.com/office/drawing/2014/main" id="{BB37EA6F-FA1B-1A6A-5357-590396BB0EDD}"/>
              </a:ext>
            </a:extLst>
          </p:cNvPr>
          <p:cNvGrpSpPr/>
          <p:nvPr/>
        </p:nvGrpSpPr>
        <p:grpSpPr>
          <a:xfrm rot="10800000">
            <a:off x="5137592" y="832658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60" name="Straight Arrow Connector 2259">
              <a:extLst>
                <a:ext uri="{FF2B5EF4-FFF2-40B4-BE49-F238E27FC236}">
                  <a16:creationId xmlns:a16="http://schemas.microsoft.com/office/drawing/2014/main" id="{3D59D32E-365B-56A4-C0B3-394D4F1857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61" name="Oval 2260">
              <a:extLst>
                <a:ext uri="{FF2B5EF4-FFF2-40B4-BE49-F238E27FC236}">
                  <a16:creationId xmlns:a16="http://schemas.microsoft.com/office/drawing/2014/main" id="{7D708166-109B-733F-5493-6C2DE7D8231D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2" name="Group 2261">
            <a:extLst>
              <a:ext uri="{FF2B5EF4-FFF2-40B4-BE49-F238E27FC236}">
                <a16:creationId xmlns:a16="http://schemas.microsoft.com/office/drawing/2014/main" id="{45678F62-F85B-66BB-B6E4-EF56726A5D8B}"/>
              </a:ext>
            </a:extLst>
          </p:cNvPr>
          <p:cNvGrpSpPr/>
          <p:nvPr/>
        </p:nvGrpSpPr>
        <p:grpSpPr>
          <a:xfrm rot="10800000">
            <a:off x="5137592" y="1575559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63" name="Straight Arrow Connector 2262">
              <a:extLst>
                <a:ext uri="{FF2B5EF4-FFF2-40B4-BE49-F238E27FC236}">
                  <a16:creationId xmlns:a16="http://schemas.microsoft.com/office/drawing/2014/main" id="{B24085F3-16B9-836F-23E6-4E572C96B3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64" name="Oval 2263">
              <a:extLst>
                <a:ext uri="{FF2B5EF4-FFF2-40B4-BE49-F238E27FC236}">
                  <a16:creationId xmlns:a16="http://schemas.microsoft.com/office/drawing/2014/main" id="{DE573C64-4A8B-8FB7-D856-88CD588EB62F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5" name="Group 2264">
            <a:extLst>
              <a:ext uri="{FF2B5EF4-FFF2-40B4-BE49-F238E27FC236}">
                <a16:creationId xmlns:a16="http://schemas.microsoft.com/office/drawing/2014/main" id="{BD8E359E-C953-AA8F-3C86-71D65BE44A0F}"/>
              </a:ext>
            </a:extLst>
          </p:cNvPr>
          <p:cNvGrpSpPr/>
          <p:nvPr/>
        </p:nvGrpSpPr>
        <p:grpSpPr>
          <a:xfrm rot="10800000">
            <a:off x="5137592" y="231846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66" name="Straight Arrow Connector 2265">
              <a:extLst>
                <a:ext uri="{FF2B5EF4-FFF2-40B4-BE49-F238E27FC236}">
                  <a16:creationId xmlns:a16="http://schemas.microsoft.com/office/drawing/2014/main" id="{BE665241-1EC5-40EE-0E17-847B70F4D8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67" name="Oval 2266">
              <a:extLst>
                <a:ext uri="{FF2B5EF4-FFF2-40B4-BE49-F238E27FC236}">
                  <a16:creationId xmlns:a16="http://schemas.microsoft.com/office/drawing/2014/main" id="{DCB86AD6-F15D-C7B5-B49B-8B9606E35131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8" name="Group 2267">
            <a:extLst>
              <a:ext uri="{FF2B5EF4-FFF2-40B4-BE49-F238E27FC236}">
                <a16:creationId xmlns:a16="http://schemas.microsoft.com/office/drawing/2014/main" id="{D345B9DE-F315-E53E-AC0D-C6256806E725}"/>
              </a:ext>
            </a:extLst>
          </p:cNvPr>
          <p:cNvGrpSpPr/>
          <p:nvPr/>
        </p:nvGrpSpPr>
        <p:grpSpPr>
          <a:xfrm rot="10800000">
            <a:off x="5139415" y="309962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69" name="Straight Arrow Connector 2268">
              <a:extLst>
                <a:ext uri="{FF2B5EF4-FFF2-40B4-BE49-F238E27FC236}">
                  <a16:creationId xmlns:a16="http://schemas.microsoft.com/office/drawing/2014/main" id="{DEB69A0D-86DE-D26A-9AEA-B5976105DE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70" name="Oval 2269">
              <a:extLst>
                <a:ext uri="{FF2B5EF4-FFF2-40B4-BE49-F238E27FC236}">
                  <a16:creationId xmlns:a16="http://schemas.microsoft.com/office/drawing/2014/main" id="{2F439C26-419E-A8ED-B957-D36A2C391393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1" name="Group 2270">
            <a:extLst>
              <a:ext uri="{FF2B5EF4-FFF2-40B4-BE49-F238E27FC236}">
                <a16:creationId xmlns:a16="http://schemas.microsoft.com/office/drawing/2014/main" id="{F3708880-3570-D2DD-065A-B6739E448DEC}"/>
              </a:ext>
            </a:extLst>
          </p:cNvPr>
          <p:cNvGrpSpPr/>
          <p:nvPr/>
        </p:nvGrpSpPr>
        <p:grpSpPr>
          <a:xfrm rot="10800000">
            <a:off x="5139415" y="384252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72" name="Straight Arrow Connector 2271">
              <a:extLst>
                <a:ext uri="{FF2B5EF4-FFF2-40B4-BE49-F238E27FC236}">
                  <a16:creationId xmlns:a16="http://schemas.microsoft.com/office/drawing/2014/main" id="{3DDCB4E5-68AC-6CE3-DF0B-C74AEC653C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73" name="Oval 2272">
              <a:extLst>
                <a:ext uri="{FF2B5EF4-FFF2-40B4-BE49-F238E27FC236}">
                  <a16:creationId xmlns:a16="http://schemas.microsoft.com/office/drawing/2014/main" id="{ED1D62D1-3A63-640E-B994-32636B7749D8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4" name="Group 2273">
            <a:extLst>
              <a:ext uri="{FF2B5EF4-FFF2-40B4-BE49-F238E27FC236}">
                <a16:creationId xmlns:a16="http://schemas.microsoft.com/office/drawing/2014/main" id="{3FED8592-5819-9B85-7AF8-DE7E0A6BD886}"/>
              </a:ext>
            </a:extLst>
          </p:cNvPr>
          <p:cNvGrpSpPr/>
          <p:nvPr/>
        </p:nvGrpSpPr>
        <p:grpSpPr>
          <a:xfrm rot="10800000">
            <a:off x="5139415" y="458935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75" name="Straight Arrow Connector 2274">
              <a:extLst>
                <a:ext uri="{FF2B5EF4-FFF2-40B4-BE49-F238E27FC236}">
                  <a16:creationId xmlns:a16="http://schemas.microsoft.com/office/drawing/2014/main" id="{AA17CB68-FC80-9338-3ECA-616E741980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76" name="Oval 2275">
              <a:extLst>
                <a:ext uri="{FF2B5EF4-FFF2-40B4-BE49-F238E27FC236}">
                  <a16:creationId xmlns:a16="http://schemas.microsoft.com/office/drawing/2014/main" id="{7DD0E3A3-097A-6395-1D09-669DAEA4B25C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7" name="Group 2276">
            <a:extLst>
              <a:ext uri="{FF2B5EF4-FFF2-40B4-BE49-F238E27FC236}">
                <a16:creationId xmlns:a16="http://schemas.microsoft.com/office/drawing/2014/main" id="{029C1862-68FD-96C1-4F37-F58311F30F34}"/>
              </a:ext>
            </a:extLst>
          </p:cNvPr>
          <p:cNvGrpSpPr/>
          <p:nvPr/>
        </p:nvGrpSpPr>
        <p:grpSpPr>
          <a:xfrm rot="10800000">
            <a:off x="5139415" y="5332255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78" name="Straight Arrow Connector 2277">
              <a:extLst>
                <a:ext uri="{FF2B5EF4-FFF2-40B4-BE49-F238E27FC236}">
                  <a16:creationId xmlns:a16="http://schemas.microsoft.com/office/drawing/2014/main" id="{25CFEAF2-F088-A195-FF15-D817EC20D6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79" name="Oval 2278">
              <a:extLst>
                <a:ext uri="{FF2B5EF4-FFF2-40B4-BE49-F238E27FC236}">
                  <a16:creationId xmlns:a16="http://schemas.microsoft.com/office/drawing/2014/main" id="{26CDFF7D-B7CB-CE34-15C9-D77852AA222A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0" name="Group 2279">
            <a:extLst>
              <a:ext uri="{FF2B5EF4-FFF2-40B4-BE49-F238E27FC236}">
                <a16:creationId xmlns:a16="http://schemas.microsoft.com/office/drawing/2014/main" id="{5C7034DC-6338-7AF8-B59D-CC009F26AC10}"/>
              </a:ext>
            </a:extLst>
          </p:cNvPr>
          <p:cNvGrpSpPr/>
          <p:nvPr/>
        </p:nvGrpSpPr>
        <p:grpSpPr>
          <a:xfrm rot="10800000">
            <a:off x="5139415" y="613130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81" name="Straight Arrow Connector 2280">
              <a:extLst>
                <a:ext uri="{FF2B5EF4-FFF2-40B4-BE49-F238E27FC236}">
                  <a16:creationId xmlns:a16="http://schemas.microsoft.com/office/drawing/2014/main" id="{07AAA375-0A8E-DA73-8DF6-19AD08793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82" name="Oval 2281">
              <a:extLst>
                <a:ext uri="{FF2B5EF4-FFF2-40B4-BE49-F238E27FC236}">
                  <a16:creationId xmlns:a16="http://schemas.microsoft.com/office/drawing/2014/main" id="{174944BF-8EEA-2096-DA67-543069655377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3" name="Group 2282">
            <a:extLst>
              <a:ext uri="{FF2B5EF4-FFF2-40B4-BE49-F238E27FC236}">
                <a16:creationId xmlns:a16="http://schemas.microsoft.com/office/drawing/2014/main" id="{5E12C06C-BE16-818A-1FEA-611058029186}"/>
              </a:ext>
            </a:extLst>
          </p:cNvPr>
          <p:cNvGrpSpPr/>
          <p:nvPr/>
        </p:nvGrpSpPr>
        <p:grpSpPr>
          <a:xfrm rot="10800000">
            <a:off x="6566072" y="97536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84" name="Straight Arrow Connector 2283">
              <a:extLst>
                <a:ext uri="{FF2B5EF4-FFF2-40B4-BE49-F238E27FC236}">
                  <a16:creationId xmlns:a16="http://schemas.microsoft.com/office/drawing/2014/main" id="{C141EB2F-8E50-D37F-60B2-8AF49B3F4B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85" name="Oval 2284">
              <a:extLst>
                <a:ext uri="{FF2B5EF4-FFF2-40B4-BE49-F238E27FC236}">
                  <a16:creationId xmlns:a16="http://schemas.microsoft.com/office/drawing/2014/main" id="{7317532E-A614-A04D-E664-D8DC043613FF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6" name="Group 2285">
            <a:extLst>
              <a:ext uri="{FF2B5EF4-FFF2-40B4-BE49-F238E27FC236}">
                <a16:creationId xmlns:a16="http://schemas.microsoft.com/office/drawing/2014/main" id="{3C592143-1AFD-CC97-BFD7-F6EFC2944244}"/>
              </a:ext>
            </a:extLst>
          </p:cNvPr>
          <p:cNvGrpSpPr/>
          <p:nvPr/>
        </p:nvGrpSpPr>
        <p:grpSpPr>
          <a:xfrm rot="10800000">
            <a:off x="6568625" y="84436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87" name="Straight Arrow Connector 2286">
              <a:extLst>
                <a:ext uri="{FF2B5EF4-FFF2-40B4-BE49-F238E27FC236}">
                  <a16:creationId xmlns:a16="http://schemas.microsoft.com/office/drawing/2014/main" id="{67E414B9-C5E3-10FC-3083-A7CDB46678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88" name="Oval 2287">
              <a:extLst>
                <a:ext uri="{FF2B5EF4-FFF2-40B4-BE49-F238E27FC236}">
                  <a16:creationId xmlns:a16="http://schemas.microsoft.com/office/drawing/2014/main" id="{315B33DE-200A-BA12-FCA7-2BBE17F6A2B2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9" name="Group 2288">
            <a:extLst>
              <a:ext uri="{FF2B5EF4-FFF2-40B4-BE49-F238E27FC236}">
                <a16:creationId xmlns:a16="http://schemas.microsoft.com/office/drawing/2014/main" id="{40D05F93-B10D-F756-DF7E-6A3A0845B9BB}"/>
              </a:ext>
            </a:extLst>
          </p:cNvPr>
          <p:cNvGrpSpPr/>
          <p:nvPr/>
        </p:nvGrpSpPr>
        <p:grpSpPr>
          <a:xfrm rot="10800000">
            <a:off x="6566072" y="1583338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90" name="Straight Arrow Connector 2289">
              <a:extLst>
                <a:ext uri="{FF2B5EF4-FFF2-40B4-BE49-F238E27FC236}">
                  <a16:creationId xmlns:a16="http://schemas.microsoft.com/office/drawing/2014/main" id="{B4725559-AD7F-524E-9915-945C043591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91" name="Oval 2290">
              <a:extLst>
                <a:ext uri="{FF2B5EF4-FFF2-40B4-BE49-F238E27FC236}">
                  <a16:creationId xmlns:a16="http://schemas.microsoft.com/office/drawing/2014/main" id="{A7B200E8-05B9-3C02-84D2-EB29BC502EC9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2" name="Group 2291">
            <a:extLst>
              <a:ext uri="{FF2B5EF4-FFF2-40B4-BE49-F238E27FC236}">
                <a16:creationId xmlns:a16="http://schemas.microsoft.com/office/drawing/2014/main" id="{28BB0705-CC5F-9A82-2285-16DC2712619A}"/>
              </a:ext>
            </a:extLst>
          </p:cNvPr>
          <p:cNvGrpSpPr/>
          <p:nvPr/>
        </p:nvGrpSpPr>
        <p:grpSpPr>
          <a:xfrm rot="10800000">
            <a:off x="6568625" y="2330169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93" name="Straight Arrow Connector 2292">
              <a:extLst>
                <a:ext uri="{FF2B5EF4-FFF2-40B4-BE49-F238E27FC236}">
                  <a16:creationId xmlns:a16="http://schemas.microsoft.com/office/drawing/2014/main" id="{7DBCEF2E-7C0B-0336-0709-A711B36C53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94" name="Oval 2293">
              <a:extLst>
                <a:ext uri="{FF2B5EF4-FFF2-40B4-BE49-F238E27FC236}">
                  <a16:creationId xmlns:a16="http://schemas.microsoft.com/office/drawing/2014/main" id="{8D2B7C32-FF4D-A6B3-9C4D-C7B1AF5D40AA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5" name="Group 2294">
            <a:extLst>
              <a:ext uri="{FF2B5EF4-FFF2-40B4-BE49-F238E27FC236}">
                <a16:creationId xmlns:a16="http://schemas.microsoft.com/office/drawing/2014/main" id="{E7B91469-06AC-39D9-674C-99334C4AE765}"/>
              </a:ext>
            </a:extLst>
          </p:cNvPr>
          <p:cNvGrpSpPr/>
          <p:nvPr/>
        </p:nvGrpSpPr>
        <p:grpSpPr>
          <a:xfrm rot="10800000">
            <a:off x="6567895" y="310740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96" name="Straight Arrow Connector 2295">
              <a:extLst>
                <a:ext uri="{FF2B5EF4-FFF2-40B4-BE49-F238E27FC236}">
                  <a16:creationId xmlns:a16="http://schemas.microsoft.com/office/drawing/2014/main" id="{71745771-C178-DBE8-51B0-38DBC50E2F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97" name="Oval 2296">
              <a:extLst>
                <a:ext uri="{FF2B5EF4-FFF2-40B4-BE49-F238E27FC236}">
                  <a16:creationId xmlns:a16="http://schemas.microsoft.com/office/drawing/2014/main" id="{E2A3CCFE-57FD-781E-2E9D-69741E372A08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8" name="Group 2297">
            <a:extLst>
              <a:ext uri="{FF2B5EF4-FFF2-40B4-BE49-F238E27FC236}">
                <a16:creationId xmlns:a16="http://schemas.microsoft.com/office/drawing/2014/main" id="{E65489CA-C97E-B2E6-378F-F6482B56EB1F}"/>
              </a:ext>
            </a:extLst>
          </p:cNvPr>
          <p:cNvGrpSpPr/>
          <p:nvPr/>
        </p:nvGrpSpPr>
        <p:grpSpPr>
          <a:xfrm rot="10800000">
            <a:off x="6570448" y="385423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299" name="Straight Arrow Connector 2298">
              <a:extLst>
                <a:ext uri="{FF2B5EF4-FFF2-40B4-BE49-F238E27FC236}">
                  <a16:creationId xmlns:a16="http://schemas.microsoft.com/office/drawing/2014/main" id="{3157090B-5DB1-F0B9-4054-39EBB5AFBB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00" name="Oval 2299">
              <a:extLst>
                <a:ext uri="{FF2B5EF4-FFF2-40B4-BE49-F238E27FC236}">
                  <a16:creationId xmlns:a16="http://schemas.microsoft.com/office/drawing/2014/main" id="{E1797697-DA8E-D60D-16CB-B5943EF876EE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1" name="Group 2300">
            <a:extLst>
              <a:ext uri="{FF2B5EF4-FFF2-40B4-BE49-F238E27FC236}">
                <a16:creationId xmlns:a16="http://schemas.microsoft.com/office/drawing/2014/main" id="{8C297F71-4BC7-88E8-FFC3-57D4CE55CFB5}"/>
              </a:ext>
            </a:extLst>
          </p:cNvPr>
          <p:cNvGrpSpPr/>
          <p:nvPr/>
        </p:nvGrpSpPr>
        <p:grpSpPr>
          <a:xfrm rot="10800000">
            <a:off x="6567895" y="459713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02" name="Straight Arrow Connector 2301">
              <a:extLst>
                <a:ext uri="{FF2B5EF4-FFF2-40B4-BE49-F238E27FC236}">
                  <a16:creationId xmlns:a16="http://schemas.microsoft.com/office/drawing/2014/main" id="{55BD6BF0-2DA5-28DE-F9DF-8067122DCB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03" name="Oval 2302">
              <a:extLst>
                <a:ext uri="{FF2B5EF4-FFF2-40B4-BE49-F238E27FC236}">
                  <a16:creationId xmlns:a16="http://schemas.microsoft.com/office/drawing/2014/main" id="{5C4F0F41-4A0D-48BA-20A3-748D1A32897D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4" name="Group 2303">
            <a:extLst>
              <a:ext uri="{FF2B5EF4-FFF2-40B4-BE49-F238E27FC236}">
                <a16:creationId xmlns:a16="http://schemas.microsoft.com/office/drawing/2014/main" id="{2F99D987-73E0-5D41-CEC7-8E6E997873D7}"/>
              </a:ext>
            </a:extLst>
          </p:cNvPr>
          <p:cNvGrpSpPr/>
          <p:nvPr/>
        </p:nvGrpSpPr>
        <p:grpSpPr>
          <a:xfrm rot="10800000">
            <a:off x="6570448" y="534396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05" name="Straight Arrow Connector 2304">
              <a:extLst>
                <a:ext uri="{FF2B5EF4-FFF2-40B4-BE49-F238E27FC236}">
                  <a16:creationId xmlns:a16="http://schemas.microsoft.com/office/drawing/2014/main" id="{224914D8-2415-17D3-25D5-FCCAD71931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06" name="Oval 2305">
              <a:extLst>
                <a:ext uri="{FF2B5EF4-FFF2-40B4-BE49-F238E27FC236}">
                  <a16:creationId xmlns:a16="http://schemas.microsoft.com/office/drawing/2014/main" id="{A00DD60A-CECF-2145-C10F-907CCED7D117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7" name="Group 2306">
            <a:extLst>
              <a:ext uri="{FF2B5EF4-FFF2-40B4-BE49-F238E27FC236}">
                <a16:creationId xmlns:a16="http://schemas.microsoft.com/office/drawing/2014/main" id="{E7AB02E7-C9ED-2E82-0068-FA533CFF2163}"/>
              </a:ext>
            </a:extLst>
          </p:cNvPr>
          <p:cNvGrpSpPr/>
          <p:nvPr/>
        </p:nvGrpSpPr>
        <p:grpSpPr>
          <a:xfrm rot="10800000">
            <a:off x="6570448" y="614301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08" name="Straight Arrow Connector 2307">
              <a:extLst>
                <a:ext uri="{FF2B5EF4-FFF2-40B4-BE49-F238E27FC236}">
                  <a16:creationId xmlns:a16="http://schemas.microsoft.com/office/drawing/2014/main" id="{BF62B352-9289-79C3-1254-A0D067CDC1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09" name="Oval 2308">
              <a:extLst>
                <a:ext uri="{FF2B5EF4-FFF2-40B4-BE49-F238E27FC236}">
                  <a16:creationId xmlns:a16="http://schemas.microsoft.com/office/drawing/2014/main" id="{9F6404BF-EB85-4F1B-00C4-EC25C41EB80D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10" name="Rectangle 2309">
            <a:extLst>
              <a:ext uri="{FF2B5EF4-FFF2-40B4-BE49-F238E27FC236}">
                <a16:creationId xmlns:a16="http://schemas.microsoft.com/office/drawing/2014/main" id="{83A0D4D2-95ED-4CE0-5E3A-2D225A2B1047}"/>
              </a:ext>
            </a:extLst>
          </p:cNvPr>
          <p:cNvSpPr/>
          <p:nvPr/>
        </p:nvSpPr>
        <p:spPr>
          <a:xfrm>
            <a:off x="7933453" y="0"/>
            <a:ext cx="1438599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11" name="Group 2310">
            <a:extLst>
              <a:ext uri="{FF2B5EF4-FFF2-40B4-BE49-F238E27FC236}">
                <a16:creationId xmlns:a16="http://schemas.microsoft.com/office/drawing/2014/main" id="{ECCCD5D4-DB41-D284-6CFA-D7B11B102B03}"/>
              </a:ext>
            </a:extLst>
          </p:cNvPr>
          <p:cNvGrpSpPr/>
          <p:nvPr/>
        </p:nvGrpSpPr>
        <p:grpSpPr>
          <a:xfrm rot="10800000">
            <a:off x="8534787" y="8975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12" name="Straight Arrow Connector 2311">
              <a:extLst>
                <a:ext uri="{FF2B5EF4-FFF2-40B4-BE49-F238E27FC236}">
                  <a16:creationId xmlns:a16="http://schemas.microsoft.com/office/drawing/2014/main" id="{48F136F0-D5A9-B5AE-D6B2-FAEC8D3D57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13" name="Oval 2312">
              <a:extLst>
                <a:ext uri="{FF2B5EF4-FFF2-40B4-BE49-F238E27FC236}">
                  <a16:creationId xmlns:a16="http://schemas.microsoft.com/office/drawing/2014/main" id="{B5E9E034-7FF2-0E0F-58AC-8E004A033438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4" name="Group 2313">
            <a:extLst>
              <a:ext uri="{FF2B5EF4-FFF2-40B4-BE49-F238E27FC236}">
                <a16:creationId xmlns:a16="http://schemas.microsoft.com/office/drawing/2014/main" id="{E3344A07-BF72-6ABB-4191-1CB501A32B0F}"/>
              </a:ext>
            </a:extLst>
          </p:cNvPr>
          <p:cNvGrpSpPr/>
          <p:nvPr/>
        </p:nvGrpSpPr>
        <p:grpSpPr>
          <a:xfrm rot="10800000">
            <a:off x="8979062" y="8975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15" name="Straight Arrow Connector 2314">
              <a:extLst>
                <a:ext uri="{FF2B5EF4-FFF2-40B4-BE49-F238E27FC236}">
                  <a16:creationId xmlns:a16="http://schemas.microsoft.com/office/drawing/2014/main" id="{C29428F1-D4AF-FF30-A2C3-8D49ABC3B8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16" name="Oval 2315">
              <a:extLst>
                <a:ext uri="{FF2B5EF4-FFF2-40B4-BE49-F238E27FC236}">
                  <a16:creationId xmlns:a16="http://schemas.microsoft.com/office/drawing/2014/main" id="{E5D6D509-5B55-AE80-1FBE-9BFDC90B6D47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7" name="Group 2316">
            <a:extLst>
              <a:ext uri="{FF2B5EF4-FFF2-40B4-BE49-F238E27FC236}">
                <a16:creationId xmlns:a16="http://schemas.microsoft.com/office/drawing/2014/main" id="{2DB9ACBA-9263-95A8-3AAD-AB2B315C0ED6}"/>
              </a:ext>
            </a:extLst>
          </p:cNvPr>
          <p:cNvGrpSpPr/>
          <p:nvPr/>
        </p:nvGrpSpPr>
        <p:grpSpPr>
          <a:xfrm rot="10800000">
            <a:off x="8534787" y="832658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18" name="Straight Arrow Connector 2317">
              <a:extLst>
                <a:ext uri="{FF2B5EF4-FFF2-40B4-BE49-F238E27FC236}">
                  <a16:creationId xmlns:a16="http://schemas.microsoft.com/office/drawing/2014/main" id="{BA30D8BA-4008-23A6-D407-6ED6C38687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19" name="Oval 2318">
              <a:extLst>
                <a:ext uri="{FF2B5EF4-FFF2-40B4-BE49-F238E27FC236}">
                  <a16:creationId xmlns:a16="http://schemas.microsoft.com/office/drawing/2014/main" id="{3502ED60-A1AE-7DCF-40FE-EE69FA8FA5AE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0" name="Group 2319">
            <a:extLst>
              <a:ext uri="{FF2B5EF4-FFF2-40B4-BE49-F238E27FC236}">
                <a16:creationId xmlns:a16="http://schemas.microsoft.com/office/drawing/2014/main" id="{E49C1BE0-EFEF-D48F-8086-3914EAA9D6D1}"/>
              </a:ext>
            </a:extLst>
          </p:cNvPr>
          <p:cNvGrpSpPr/>
          <p:nvPr/>
        </p:nvGrpSpPr>
        <p:grpSpPr>
          <a:xfrm rot="10800000">
            <a:off x="8981615" y="836588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21" name="Straight Arrow Connector 2320">
              <a:extLst>
                <a:ext uri="{FF2B5EF4-FFF2-40B4-BE49-F238E27FC236}">
                  <a16:creationId xmlns:a16="http://schemas.microsoft.com/office/drawing/2014/main" id="{F64E3650-7856-3091-8413-C4BE48B53D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22" name="Oval 2321">
              <a:extLst>
                <a:ext uri="{FF2B5EF4-FFF2-40B4-BE49-F238E27FC236}">
                  <a16:creationId xmlns:a16="http://schemas.microsoft.com/office/drawing/2014/main" id="{5668DD60-AD3D-C67A-E93C-E79522BFD614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3" name="Group 2322">
            <a:extLst>
              <a:ext uri="{FF2B5EF4-FFF2-40B4-BE49-F238E27FC236}">
                <a16:creationId xmlns:a16="http://schemas.microsoft.com/office/drawing/2014/main" id="{A4CE0AC9-A27A-54C9-42AE-BAF7C9DAEC3B}"/>
              </a:ext>
            </a:extLst>
          </p:cNvPr>
          <p:cNvGrpSpPr/>
          <p:nvPr/>
        </p:nvGrpSpPr>
        <p:grpSpPr>
          <a:xfrm rot="10800000">
            <a:off x="8534787" y="1575559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24" name="Straight Arrow Connector 2323">
              <a:extLst>
                <a:ext uri="{FF2B5EF4-FFF2-40B4-BE49-F238E27FC236}">
                  <a16:creationId xmlns:a16="http://schemas.microsoft.com/office/drawing/2014/main" id="{5D41A299-7C31-B0EA-A4BB-0B86A0A772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25" name="Oval 2324">
              <a:extLst>
                <a:ext uri="{FF2B5EF4-FFF2-40B4-BE49-F238E27FC236}">
                  <a16:creationId xmlns:a16="http://schemas.microsoft.com/office/drawing/2014/main" id="{7379F00E-CF0E-26BA-4192-428D952641F9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6" name="Group 2325">
            <a:extLst>
              <a:ext uri="{FF2B5EF4-FFF2-40B4-BE49-F238E27FC236}">
                <a16:creationId xmlns:a16="http://schemas.microsoft.com/office/drawing/2014/main" id="{3302E251-22A0-CD48-E900-F046EE7F55D2}"/>
              </a:ext>
            </a:extLst>
          </p:cNvPr>
          <p:cNvGrpSpPr/>
          <p:nvPr/>
        </p:nvGrpSpPr>
        <p:grpSpPr>
          <a:xfrm rot="10800000">
            <a:off x="8979062" y="1575559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27" name="Straight Arrow Connector 2326">
              <a:extLst>
                <a:ext uri="{FF2B5EF4-FFF2-40B4-BE49-F238E27FC236}">
                  <a16:creationId xmlns:a16="http://schemas.microsoft.com/office/drawing/2014/main" id="{04B9E492-38B8-D55B-8A08-2ACF4AAFA6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28" name="Oval 2327">
              <a:extLst>
                <a:ext uri="{FF2B5EF4-FFF2-40B4-BE49-F238E27FC236}">
                  <a16:creationId xmlns:a16="http://schemas.microsoft.com/office/drawing/2014/main" id="{1E328A73-00D9-2E03-6490-B6D9BA866BA3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9" name="Group 2328">
            <a:extLst>
              <a:ext uri="{FF2B5EF4-FFF2-40B4-BE49-F238E27FC236}">
                <a16:creationId xmlns:a16="http://schemas.microsoft.com/office/drawing/2014/main" id="{5F2C40EE-4E57-B72B-2ABA-A5D4CA69DBFA}"/>
              </a:ext>
            </a:extLst>
          </p:cNvPr>
          <p:cNvGrpSpPr/>
          <p:nvPr/>
        </p:nvGrpSpPr>
        <p:grpSpPr>
          <a:xfrm rot="10800000">
            <a:off x="8534787" y="231846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30" name="Straight Arrow Connector 2329">
              <a:extLst>
                <a:ext uri="{FF2B5EF4-FFF2-40B4-BE49-F238E27FC236}">
                  <a16:creationId xmlns:a16="http://schemas.microsoft.com/office/drawing/2014/main" id="{9E2ED9E6-749C-3780-AB81-8009F0120D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31" name="Oval 2330">
              <a:extLst>
                <a:ext uri="{FF2B5EF4-FFF2-40B4-BE49-F238E27FC236}">
                  <a16:creationId xmlns:a16="http://schemas.microsoft.com/office/drawing/2014/main" id="{F68799F9-E8C1-C68F-B5A9-FCBA3769F918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2" name="Group 2331">
            <a:extLst>
              <a:ext uri="{FF2B5EF4-FFF2-40B4-BE49-F238E27FC236}">
                <a16:creationId xmlns:a16="http://schemas.microsoft.com/office/drawing/2014/main" id="{FCEA1605-536E-1CF6-CA00-5745AD4BC06F}"/>
              </a:ext>
            </a:extLst>
          </p:cNvPr>
          <p:cNvGrpSpPr/>
          <p:nvPr/>
        </p:nvGrpSpPr>
        <p:grpSpPr>
          <a:xfrm rot="10800000">
            <a:off x="8981615" y="232239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33" name="Straight Arrow Connector 2332">
              <a:extLst>
                <a:ext uri="{FF2B5EF4-FFF2-40B4-BE49-F238E27FC236}">
                  <a16:creationId xmlns:a16="http://schemas.microsoft.com/office/drawing/2014/main" id="{C21B3E0B-FA13-4E7F-7EC0-8FDE91A2BE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34" name="Oval 2333">
              <a:extLst>
                <a:ext uri="{FF2B5EF4-FFF2-40B4-BE49-F238E27FC236}">
                  <a16:creationId xmlns:a16="http://schemas.microsoft.com/office/drawing/2014/main" id="{1CBCCD13-9946-E8A0-0456-A743E9261AB9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5" name="Group 2334">
            <a:extLst>
              <a:ext uri="{FF2B5EF4-FFF2-40B4-BE49-F238E27FC236}">
                <a16:creationId xmlns:a16="http://schemas.microsoft.com/office/drawing/2014/main" id="{2A213697-5A6F-6D2F-F311-83B18EC66A7F}"/>
              </a:ext>
            </a:extLst>
          </p:cNvPr>
          <p:cNvGrpSpPr/>
          <p:nvPr/>
        </p:nvGrpSpPr>
        <p:grpSpPr>
          <a:xfrm rot="10800000">
            <a:off x="8536610" y="309962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36" name="Straight Arrow Connector 2335">
              <a:extLst>
                <a:ext uri="{FF2B5EF4-FFF2-40B4-BE49-F238E27FC236}">
                  <a16:creationId xmlns:a16="http://schemas.microsoft.com/office/drawing/2014/main" id="{EE01DFD1-E397-D88D-20F6-B1E3BC7DCF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37" name="Oval 2336">
              <a:extLst>
                <a:ext uri="{FF2B5EF4-FFF2-40B4-BE49-F238E27FC236}">
                  <a16:creationId xmlns:a16="http://schemas.microsoft.com/office/drawing/2014/main" id="{63E6BC82-EFE1-A924-1018-DE2EED540E5B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8" name="Group 2337">
            <a:extLst>
              <a:ext uri="{FF2B5EF4-FFF2-40B4-BE49-F238E27FC236}">
                <a16:creationId xmlns:a16="http://schemas.microsoft.com/office/drawing/2014/main" id="{3644CBAD-A6A8-1217-53F7-CC5C3410D053}"/>
              </a:ext>
            </a:extLst>
          </p:cNvPr>
          <p:cNvGrpSpPr/>
          <p:nvPr/>
        </p:nvGrpSpPr>
        <p:grpSpPr>
          <a:xfrm rot="10800000">
            <a:off x="8980885" y="309962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39" name="Straight Arrow Connector 2338">
              <a:extLst>
                <a:ext uri="{FF2B5EF4-FFF2-40B4-BE49-F238E27FC236}">
                  <a16:creationId xmlns:a16="http://schemas.microsoft.com/office/drawing/2014/main" id="{D658F60F-2064-921C-ED90-AA0F3C9CA0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40" name="Oval 2339">
              <a:extLst>
                <a:ext uri="{FF2B5EF4-FFF2-40B4-BE49-F238E27FC236}">
                  <a16:creationId xmlns:a16="http://schemas.microsoft.com/office/drawing/2014/main" id="{1A0CC439-EFA9-8B8D-C296-44D5AC2F2552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1" name="Group 2340">
            <a:extLst>
              <a:ext uri="{FF2B5EF4-FFF2-40B4-BE49-F238E27FC236}">
                <a16:creationId xmlns:a16="http://schemas.microsoft.com/office/drawing/2014/main" id="{FE8A3C99-17F5-F4CD-49CD-5F845A1DE9ED}"/>
              </a:ext>
            </a:extLst>
          </p:cNvPr>
          <p:cNvGrpSpPr/>
          <p:nvPr/>
        </p:nvGrpSpPr>
        <p:grpSpPr>
          <a:xfrm rot="10800000">
            <a:off x="8536610" y="384252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42" name="Straight Arrow Connector 2341">
              <a:extLst>
                <a:ext uri="{FF2B5EF4-FFF2-40B4-BE49-F238E27FC236}">
                  <a16:creationId xmlns:a16="http://schemas.microsoft.com/office/drawing/2014/main" id="{FDB36E6C-EEDA-5012-1376-52CE90E8DC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43" name="Oval 2342">
              <a:extLst>
                <a:ext uri="{FF2B5EF4-FFF2-40B4-BE49-F238E27FC236}">
                  <a16:creationId xmlns:a16="http://schemas.microsoft.com/office/drawing/2014/main" id="{0360A434-DF19-97F1-5EEC-420D44FD4960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4" name="Group 2343">
            <a:extLst>
              <a:ext uri="{FF2B5EF4-FFF2-40B4-BE49-F238E27FC236}">
                <a16:creationId xmlns:a16="http://schemas.microsoft.com/office/drawing/2014/main" id="{F1C21FF3-C696-3024-4CC3-51ADC555A3D9}"/>
              </a:ext>
            </a:extLst>
          </p:cNvPr>
          <p:cNvGrpSpPr/>
          <p:nvPr/>
        </p:nvGrpSpPr>
        <p:grpSpPr>
          <a:xfrm rot="10800000">
            <a:off x="8983438" y="384645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45" name="Straight Arrow Connector 2344">
              <a:extLst>
                <a:ext uri="{FF2B5EF4-FFF2-40B4-BE49-F238E27FC236}">
                  <a16:creationId xmlns:a16="http://schemas.microsoft.com/office/drawing/2014/main" id="{C9CAB717-4190-4CDA-915F-901392C856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46" name="Oval 2345">
              <a:extLst>
                <a:ext uri="{FF2B5EF4-FFF2-40B4-BE49-F238E27FC236}">
                  <a16:creationId xmlns:a16="http://schemas.microsoft.com/office/drawing/2014/main" id="{A3A6ED85-6139-D1F5-F7A0-65EC5F69DD99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7" name="Group 2346">
            <a:extLst>
              <a:ext uri="{FF2B5EF4-FFF2-40B4-BE49-F238E27FC236}">
                <a16:creationId xmlns:a16="http://schemas.microsoft.com/office/drawing/2014/main" id="{816F1B2B-9B40-760D-7400-3FFBF8EB81D4}"/>
              </a:ext>
            </a:extLst>
          </p:cNvPr>
          <p:cNvGrpSpPr/>
          <p:nvPr/>
        </p:nvGrpSpPr>
        <p:grpSpPr>
          <a:xfrm rot="10800000">
            <a:off x="8536610" y="458935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48" name="Straight Arrow Connector 2347">
              <a:extLst>
                <a:ext uri="{FF2B5EF4-FFF2-40B4-BE49-F238E27FC236}">
                  <a16:creationId xmlns:a16="http://schemas.microsoft.com/office/drawing/2014/main" id="{1CEF67A3-2775-B3CC-3886-1DA531DAE6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49" name="Oval 2348">
              <a:extLst>
                <a:ext uri="{FF2B5EF4-FFF2-40B4-BE49-F238E27FC236}">
                  <a16:creationId xmlns:a16="http://schemas.microsoft.com/office/drawing/2014/main" id="{8C15801C-A176-0C6A-57E7-4069688AA337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0" name="Group 2349">
            <a:extLst>
              <a:ext uri="{FF2B5EF4-FFF2-40B4-BE49-F238E27FC236}">
                <a16:creationId xmlns:a16="http://schemas.microsoft.com/office/drawing/2014/main" id="{2A806BFD-BF89-8E0B-F859-267BEB6D9352}"/>
              </a:ext>
            </a:extLst>
          </p:cNvPr>
          <p:cNvGrpSpPr/>
          <p:nvPr/>
        </p:nvGrpSpPr>
        <p:grpSpPr>
          <a:xfrm rot="10800000">
            <a:off x="8980885" y="458935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51" name="Straight Arrow Connector 2350">
              <a:extLst>
                <a:ext uri="{FF2B5EF4-FFF2-40B4-BE49-F238E27FC236}">
                  <a16:creationId xmlns:a16="http://schemas.microsoft.com/office/drawing/2014/main" id="{DDC93B92-4431-2543-EC67-BAF5F0510F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2" name="Oval 2351">
              <a:extLst>
                <a:ext uri="{FF2B5EF4-FFF2-40B4-BE49-F238E27FC236}">
                  <a16:creationId xmlns:a16="http://schemas.microsoft.com/office/drawing/2014/main" id="{3E51B3A1-33CC-85E6-A2BC-CA9ADB942D7E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3" name="Group 2352">
            <a:extLst>
              <a:ext uri="{FF2B5EF4-FFF2-40B4-BE49-F238E27FC236}">
                <a16:creationId xmlns:a16="http://schemas.microsoft.com/office/drawing/2014/main" id="{D1CD511E-714F-8ED6-15C4-9D1B882CFFDF}"/>
              </a:ext>
            </a:extLst>
          </p:cNvPr>
          <p:cNvGrpSpPr/>
          <p:nvPr/>
        </p:nvGrpSpPr>
        <p:grpSpPr>
          <a:xfrm rot="10800000">
            <a:off x="8536610" y="5332255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54" name="Straight Arrow Connector 2353">
              <a:extLst>
                <a:ext uri="{FF2B5EF4-FFF2-40B4-BE49-F238E27FC236}">
                  <a16:creationId xmlns:a16="http://schemas.microsoft.com/office/drawing/2014/main" id="{3C5044F3-E566-49F4-8E49-268A058EAB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5" name="Oval 2354">
              <a:extLst>
                <a:ext uri="{FF2B5EF4-FFF2-40B4-BE49-F238E27FC236}">
                  <a16:creationId xmlns:a16="http://schemas.microsoft.com/office/drawing/2014/main" id="{322E1599-E451-270D-AA10-53185FD79FA9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6" name="Group 2355">
            <a:extLst>
              <a:ext uri="{FF2B5EF4-FFF2-40B4-BE49-F238E27FC236}">
                <a16:creationId xmlns:a16="http://schemas.microsoft.com/office/drawing/2014/main" id="{600AF865-B6D8-21B9-1E33-C8A940558CF2}"/>
              </a:ext>
            </a:extLst>
          </p:cNvPr>
          <p:cNvGrpSpPr/>
          <p:nvPr/>
        </p:nvGrpSpPr>
        <p:grpSpPr>
          <a:xfrm rot="10800000">
            <a:off x="8983438" y="5336185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57" name="Straight Arrow Connector 2356">
              <a:extLst>
                <a:ext uri="{FF2B5EF4-FFF2-40B4-BE49-F238E27FC236}">
                  <a16:creationId xmlns:a16="http://schemas.microsoft.com/office/drawing/2014/main" id="{0C25EE42-7C7A-BA0E-B8FA-0CE8BFC9FA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8" name="Oval 2357">
              <a:extLst>
                <a:ext uri="{FF2B5EF4-FFF2-40B4-BE49-F238E27FC236}">
                  <a16:creationId xmlns:a16="http://schemas.microsoft.com/office/drawing/2014/main" id="{BDEBBC6E-C68C-75EF-D035-0F3087F6328C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9" name="Group 2358">
            <a:extLst>
              <a:ext uri="{FF2B5EF4-FFF2-40B4-BE49-F238E27FC236}">
                <a16:creationId xmlns:a16="http://schemas.microsoft.com/office/drawing/2014/main" id="{1CBBECE3-E913-54D0-3B53-28ABEA4E5927}"/>
              </a:ext>
            </a:extLst>
          </p:cNvPr>
          <p:cNvGrpSpPr/>
          <p:nvPr/>
        </p:nvGrpSpPr>
        <p:grpSpPr>
          <a:xfrm rot="10800000">
            <a:off x="8536610" y="613130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60" name="Straight Arrow Connector 2359">
              <a:extLst>
                <a:ext uri="{FF2B5EF4-FFF2-40B4-BE49-F238E27FC236}">
                  <a16:creationId xmlns:a16="http://schemas.microsoft.com/office/drawing/2014/main" id="{988FCDBA-FD33-A135-ED24-CCD994FF55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61" name="Oval 2360">
              <a:extLst>
                <a:ext uri="{FF2B5EF4-FFF2-40B4-BE49-F238E27FC236}">
                  <a16:creationId xmlns:a16="http://schemas.microsoft.com/office/drawing/2014/main" id="{8C645F1C-AF88-0C87-1DBB-E9BFA7891D03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2" name="Group 2361">
            <a:extLst>
              <a:ext uri="{FF2B5EF4-FFF2-40B4-BE49-F238E27FC236}">
                <a16:creationId xmlns:a16="http://schemas.microsoft.com/office/drawing/2014/main" id="{D206F0B2-336F-5B33-DA97-3F7704448721}"/>
              </a:ext>
            </a:extLst>
          </p:cNvPr>
          <p:cNvGrpSpPr/>
          <p:nvPr/>
        </p:nvGrpSpPr>
        <p:grpSpPr>
          <a:xfrm rot="10800000">
            <a:off x="8983438" y="613523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63" name="Straight Arrow Connector 2362">
              <a:extLst>
                <a:ext uri="{FF2B5EF4-FFF2-40B4-BE49-F238E27FC236}">
                  <a16:creationId xmlns:a16="http://schemas.microsoft.com/office/drawing/2014/main" id="{5C10FC4B-975B-CE21-E63D-0F4C45C52F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64" name="Oval 2363">
              <a:extLst>
                <a:ext uri="{FF2B5EF4-FFF2-40B4-BE49-F238E27FC236}">
                  <a16:creationId xmlns:a16="http://schemas.microsoft.com/office/drawing/2014/main" id="{050299DF-EE67-96FB-7938-76090FCC293A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5" name="Group 2364">
            <a:extLst>
              <a:ext uri="{FF2B5EF4-FFF2-40B4-BE49-F238E27FC236}">
                <a16:creationId xmlns:a16="http://schemas.microsoft.com/office/drawing/2014/main" id="{2EFEC6F6-5111-D2A7-0B93-6222ADB496E1}"/>
              </a:ext>
            </a:extLst>
          </p:cNvPr>
          <p:cNvGrpSpPr/>
          <p:nvPr/>
        </p:nvGrpSpPr>
        <p:grpSpPr>
          <a:xfrm rot="10800000">
            <a:off x="8043397" y="8975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66" name="Straight Arrow Connector 2365">
              <a:extLst>
                <a:ext uri="{FF2B5EF4-FFF2-40B4-BE49-F238E27FC236}">
                  <a16:creationId xmlns:a16="http://schemas.microsoft.com/office/drawing/2014/main" id="{2DB78824-6248-12CB-C1C6-CBA98F8465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67" name="Oval 2366">
              <a:extLst>
                <a:ext uri="{FF2B5EF4-FFF2-40B4-BE49-F238E27FC236}">
                  <a16:creationId xmlns:a16="http://schemas.microsoft.com/office/drawing/2014/main" id="{EEE84A26-22AB-6A69-A7F4-AF99CC905EEA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8" name="Group 2367">
            <a:extLst>
              <a:ext uri="{FF2B5EF4-FFF2-40B4-BE49-F238E27FC236}">
                <a16:creationId xmlns:a16="http://schemas.microsoft.com/office/drawing/2014/main" id="{B32FB87F-6CE0-7E4F-6AA1-84470084F0F0}"/>
              </a:ext>
            </a:extLst>
          </p:cNvPr>
          <p:cNvGrpSpPr/>
          <p:nvPr/>
        </p:nvGrpSpPr>
        <p:grpSpPr>
          <a:xfrm rot="10800000">
            <a:off x="8043397" y="832658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69" name="Straight Arrow Connector 2368">
              <a:extLst>
                <a:ext uri="{FF2B5EF4-FFF2-40B4-BE49-F238E27FC236}">
                  <a16:creationId xmlns:a16="http://schemas.microsoft.com/office/drawing/2014/main" id="{3ED00727-C304-7E64-C111-87B9CF1187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70" name="Oval 2369">
              <a:extLst>
                <a:ext uri="{FF2B5EF4-FFF2-40B4-BE49-F238E27FC236}">
                  <a16:creationId xmlns:a16="http://schemas.microsoft.com/office/drawing/2014/main" id="{E2019346-59E0-ED98-0FC1-327DB08958BB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1" name="Group 2370">
            <a:extLst>
              <a:ext uri="{FF2B5EF4-FFF2-40B4-BE49-F238E27FC236}">
                <a16:creationId xmlns:a16="http://schemas.microsoft.com/office/drawing/2014/main" id="{D262B551-FF77-3F51-F999-196CD3F0DAE0}"/>
              </a:ext>
            </a:extLst>
          </p:cNvPr>
          <p:cNvGrpSpPr/>
          <p:nvPr/>
        </p:nvGrpSpPr>
        <p:grpSpPr>
          <a:xfrm rot="10800000">
            <a:off x="8043397" y="1575559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72" name="Straight Arrow Connector 2371">
              <a:extLst>
                <a:ext uri="{FF2B5EF4-FFF2-40B4-BE49-F238E27FC236}">
                  <a16:creationId xmlns:a16="http://schemas.microsoft.com/office/drawing/2014/main" id="{2F6094FE-E9D7-4379-64D4-A9E8990B7D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73" name="Oval 2372">
              <a:extLst>
                <a:ext uri="{FF2B5EF4-FFF2-40B4-BE49-F238E27FC236}">
                  <a16:creationId xmlns:a16="http://schemas.microsoft.com/office/drawing/2014/main" id="{6F2E3461-01CC-2A71-E535-249BB67A3EF2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4" name="Group 2373">
            <a:extLst>
              <a:ext uri="{FF2B5EF4-FFF2-40B4-BE49-F238E27FC236}">
                <a16:creationId xmlns:a16="http://schemas.microsoft.com/office/drawing/2014/main" id="{D006CAFB-8401-C87A-2E30-28F44B05D910}"/>
              </a:ext>
            </a:extLst>
          </p:cNvPr>
          <p:cNvGrpSpPr/>
          <p:nvPr/>
        </p:nvGrpSpPr>
        <p:grpSpPr>
          <a:xfrm rot="10800000">
            <a:off x="8043397" y="231846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75" name="Straight Arrow Connector 2374">
              <a:extLst>
                <a:ext uri="{FF2B5EF4-FFF2-40B4-BE49-F238E27FC236}">
                  <a16:creationId xmlns:a16="http://schemas.microsoft.com/office/drawing/2014/main" id="{B648B645-F6E9-2772-DE9C-00F20A56ED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76" name="Oval 2375">
              <a:extLst>
                <a:ext uri="{FF2B5EF4-FFF2-40B4-BE49-F238E27FC236}">
                  <a16:creationId xmlns:a16="http://schemas.microsoft.com/office/drawing/2014/main" id="{F01EE9B9-4496-5EC9-D646-0546846AED6F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7" name="Group 2376">
            <a:extLst>
              <a:ext uri="{FF2B5EF4-FFF2-40B4-BE49-F238E27FC236}">
                <a16:creationId xmlns:a16="http://schemas.microsoft.com/office/drawing/2014/main" id="{33684C1A-52AD-67ED-CBB0-6E688F9276DA}"/>
              </a:ext>
            </a:extLst>
          </p:cNvPr>
          <p:cNvGrpSpPr/>
          <p:nvPr/>
        </p:nvGrpSpPr>
        <p:grpSpPr>
          <a:xfrm rot="10800000">
            <a:off x="8045220" y="309962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78" name="Straight Arrow Connector 2377">
              <a:extLst>
                <a:ext uri="{FF2B5EF4-FFF2-40B4-BE49-F238E27FC236}">
                  <a16:creationId xmlns:a16="http://schemas.microsoft.com/office/drawing/2014/main" id="{31756183-9E6E-ADEE-865A-98C7EDF166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79" name="Oval 2378">
              <a:extLst>
                <a:ext uri="{FF2B5EF4-FFF2-40B4-BE49-F238E27FC236}">
                  <a16:creationId xmlns:a16="http://schemas.microsoft.com/office/drawing/2014/main" id="{3DC03D9F-0F98-740B-B783-68CFD8B49FE7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0" name="Group 2379">
            <a:extLst>
              <a:ext uri="{FF2B5EF4-FFF2-40B4-BE49-F238E27FC236}">
                <a16:creationId xmlns:a16="http://schemas.microsoft.com/office/drawing/2014/main" id="{21FCA755-522F-BD5C-8754-BE419B102461}"/>
              </a:ext>
            </a:extLst>
          </p:cNvPr>
          <p:cNvGrpSpPr/>
          <p:nvPr/>
        </p:nvGrpSpPr>
        <p:grpSpPr>
          <a:xfrm rot="10800000">
            <a:off x="8045220" y="384252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81" name="Straight Arrow Connector 2380">
              <a:extLst>
                <a:ext uri="{FF2B5EF4-FFF2-40B4-BE49-F238E27FC236}">
                  <a16:creationId xmlns:a16="http://schemas.microsoft.com/office/drawing/2014/main" id="{B170A01A-B3A7-CD92-F07B-5F340464A1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82" name="Oval 2381">
              <a:extLst>
                <a:ext uri="{FF2B5EF4-FFF2-40B4-BE49-F238E27FC236}">
                  <a16:creationId xmlns:a16="http://schemas.microsoft.com/office/drawing/2014/main" id="{B1F4FED2-B9FF-CF94-9A19-F9B7E2A1CD68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3" name="Group 2382">
            <a:extLst>
              <a:ext uri="{FF2B5EF4-FFF2-40B4-BE49-F238E27FC236}">
                <a16:creationId xmlns:a16="http://schemas.microsoft.com/office/drawing/2014/main" id="{4F76470B-22EB-1DED-6E57-3F28616F82A1}"/>
              </a:ext>
            </a:extLst>
          </p:cNvPr>
          <p:cNvGrpSpPr/>
          <p:nvPr/>
        </p:nvGrpSpPr>
        <p:grpSpPr>
          <a:xfrm rot="10800000">
            <a:off x="8045220" y="458935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84" name="Straight Arrow Connector 2383">
              <a:extLst>
                <a:ext uri="{FF2B5EF4-FFF2-40B4-BE49-F238E27FC236}">
                  <a16:creationId xmlns:a16="http://schemas.microsoft.com/office/drawing/2014/main" id="{A4AE367C-D79C-B3EE-3316-15AF43DB60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85" name="Oval 2384">
              <a:extLst>
                <a:ext uri="{FF2B5EF4-FFF2-40B4-BE49-F238E27FC236}">
                  <a16:creationId xmlns:a16="http://schemas.microsoft.com/office/drawing/2014/main" id="{616C8611-DD58-C693-1683-8FAFB1F6C3B5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6" name="Group 2385">
            <a:extLst>
              <a:ext uri="{FF2B5EF4-FFF2-40B4-BE49-F238E27FC236}">
                <a16:creationId xmlns:a16="http://schemas.microsoft.com/office/drawing/2014/main" id="{6C4B4792-6790-010A-013E-D7AAB86530E4}"/>
              </a:ext>
            </a:extLst>
          </p:cNvPr>
          <p:cNvGrpSpPr/>
          <p:nvPr/>
        </p:nvGrpSpPr>
        <p:grpSpPr>
          <a:xfrm rot="10800000">
            <a:off x="8045220" y="5332255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87" name="Straight Arrow Connector 2386">
              <a:extLst>
                <a:ext uri="{FF2B5EF4-FFF2-40B4-BE49-F238E27FC236}">
                  <a16:creationId xmlns:a16="http://schemas.microsoft.com/office/drawing/2014/main" id="{EA806B70-703D-38E0-E3C0-D61B673ECA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88" name="Oval 2387">
              <a:extLst>
                <a:ext uri="{FF2B5EF4-FFF2-40B4-BE49-F238E27FC236}">
                  <a16:creationId xmlns:a16="http://schemas.microsoft.com/office/drawing/2014/main" id="{09DED0BE-D2F9-981E-D12A-4F73886A3D96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9" name="Group 2388">
            <a:extLst>
              <a:ext uri="{FF2B5EF4-FFF2-40B4-BE49-F238E27FC236}">
                <a16:creationId xmlns:a16="http://schemas.microsoft.com/office/drawing/2014/main" id="{19712A5A-622E-9AF3-970C-2CB97FF70B6A}"/>
              </a:ext>
            </a:extLst>
          </p:cNvPr>
          <p:cNvGrpSpPr/>
          <p:nvPr/>
        </p:nvGrpSpPr>
        <p:grpSpPr>
          <a:xfrm rot="10800000">
            <a:off x="8045220" y="613130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90" name="Straight Arrow Connector 2389">
              <a:extLst>
                <a:ext uri="{FF2B5EF4-FFF2-40B4-BE49-F238E27FC236}">
                  <a16:creationId xmlns:a16="http://schemas.microsoft.com/office/drawing/2014/main" id="{B0E8CBE3-A512-AC7E-C084-E4327621AB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1" name="Oval 2390">
              <a:extLst>
                <a:ext uri="{FF2B5EF4-FFF2-40B4-BE49-F238E27FC236}">
                  <a16:creationId xmlns:a16="http://schemas.microsoft.com/office/drawing/2014/main" id="{F9C9D448-ED0F-6628-3598-E98C1AFB1BAC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6" name="Group 2395">
            <a:extLst>
              <a:ext uri="{FF2B5EF4-FFF2-40B4-BE49-F238E27FC236}">
                <a16:creationId xmlns:a16="http://schemas.microsoft.com/office/drawing/2014/main" id="{D0FC097A-ADAE-5DFE-4E39-9CD4F81E4408}"/>
              </a:ext>
            </a:extLst>
          </p:cNvPr>
          <p:cNvGrpSpPr/>
          <p:nvPr/>
        </p:nvGrpSpPr>
        <p:grpSpPr>
          <a:xfrm rot="10800000">
            <a:off x="7007091" y="10524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397" name="Straight Arrow Connector 2396">
              <a:extLst>
                <a:ext uri="{FF2B5EF4-FFF2-40B4-BE49-F238E27FC236}">
                  <a16:creationId xmlns:a16="http://schemas.microsoft.com/office/drawing/2014/main" id="{F8CF5F2E-99DE-C05B-27FA-EF192D4D80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8" name="Oval 2397">
              <a:extLst>
                <a:ext uri="{FF2B5EF4-FFF2-40B4-BE49-F238E27FC236}">
                  <a16:creationId xmlns:a16="http://schemas.microsoft.com/office/drawing/2014/main" id="{2F573330-2007-7A8A-6166-503BD6174F0B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9" name="Group 2398">
            <a:extLst>
              <a:ext uri="{FF2B5EF4-FFF2-40B4-BE49-F238E27FC236}">
                <a16:creationId xmlns:a16="http://schemas.microsoft.com/office/drawing/2014/main" id="{84153976-7689-14DB-8068-6FE57C5AA5F8}"/>
              </a:ext>
            </a:extLst>
          </p:cNvPr>
          <p:cNvGrpSpPr/>
          <p:nvPr/>
        </p:nvGrpSpPr>
        <p:grpSpPr>
          <a:xfrm rot="10800000">
            <a:off x="7009644" y="85207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00" name="Straight Arrow Connector 2399">
              <a:extLst>
                <a:ext uri="{FF2B5EF4-FFF2-40B4-BE49-F238E27FC236}">
                  <a16:creationId xmlns:a16="http://schemas.microsoft.com/office/drawing/2014/main" id="{CB5075D9-F9D2-964C-5C6F-AE21F147A6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01" name="Oval 2400">
              <a:extLst>
                <a:ext uri="{FF2B5EF4-FFF2-40B4-BE49-F238E27FC236}">
                  <a16:creationId xmlns:a16="http://schemas.microsoft.com/office/drawing/2014/main" id="{8E5F3FAA-0F31-3128-6586-04EC4BE05E6F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2" name="Group 2401">
            <a:extLst>
              <a:ext uri="{FF2B5EF4-FFF2-40B4-BE49-F238E27FC236}">
                <a16:creationId xmlns:a16="http://schemas.microsoft.com/office/drawing/2014/main" id="{81E4D8AC-9C0E-4D21-4AE6-26BE0DB8FC99}"/>
              </a:ext>
            </a:extLst>
          </p:cNvPr>
          <p:cNvGrpSpPr/>
          <p:nvPr/>
        </p:nvGrpSpPr>
        <p:grpSpPr>
          <a:xfrm rot="10800000">
            <a:off x="7007091" y="159104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03" name="Straight Arrow Connector 2402">
              <a:extLst>
                <a:ext uri="{FF2B5EF4-FFF2-40B4-BE49-F238E27FC236}">
                  <a16:creationId xmlns:a16="http://schemas.microsoft.com/office/drawing/2014/main" id="{6570CE25-882B-E6CC-0F86-C77B32E718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04" name="Oval 2403">
              <a:extLst>
                <a:ext uri="{FF2B5EF4-FFF2-40B4-BE49-F238E27FC236}">
                  <a16:creationId xmlns:a16="http://schemas.microsoft.com/office/drawing/2014/main" id="{3536E46F-AF60-C02B-7BF9-A1418D7526C3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5" name="Group 2404">
            <a:extLst>
              <a:ext uri="{FF2B5EF4-FFF2-40B4-BE49-F238E27FC236}">
                <a16:creationId xmlns:a16="http://schemas.microsoft.com/office/drawing/2014/main" id="{389221D6-6C69-A9E0-D719-6FAEE4A20A25}"/>
              </a:ext>
            </a:extLst>
          </p:cNvPr>
          <p:cNvGrpSpPr/>
          <p:nvPr/>
        </p:nvGrpSpPr>
        <p:grpSpPr>
          <a:xfrm rot="10800000">
            <a:off x="7009644" y="233787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06" name="Straight Arrow Connector 2405">
              <a:extLst>
                <a:ext uri="{FF2B5EF4-FFF2-40B4-BE49-F238E27FC236}">
                  <a16:creationId xmlns:a16="http://schemas.microsoft.com/office/drawing/2014/main" id="{458A16E2-8B8F-8CB7-253A-A79612469C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07" name="Oval 2406">
              <a:extLst>
                <a:ext uri="{FF2B5EF4-FFF2-40B4-BE49-F238E27FC236}">
                  <a16:creationId xmlns:a16="http://schemas.microsoft.com/office/drawing/2014/main" id="{93E28F78-1C93-304C-90B7-FC99C7282547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8" name="Group 2407">
            <a:extLst>
              <a:ext uri="{FF2B5EF4-FFF2-40B4-BE49-F238E27FC236}">
                <a16:creationId xmlns:a16="http://schemas.microsoft.com/office/drawing/2014/main" id="{DCEBFE66-750B-EE7C-FC40-9DF10AD68EBE}"/>
              </a:ext>
            </a:extLst>
          </p:cNvPr>
          <p:cNvGrpSpPr/>
          <p:nvPr/>
        </p:nvGrpSpPr>
        <p:grpSpPr>
          <a:xfrm rot="10800000">
            <a:off x="7008914" y="3115105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09" name="Straight Arrow Connector 2408">
              <a:extLst>
                <a:ext uri="{FF2B5EF4-FFF2-40B4-BE49-F238E27FC236}">
                  <a16:creationId xmlns:a16="http://schemas.microsoft.com/office/drawing/2014/main" id="{73027B36-22C1-9CAF-575F-09005AF3F8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10" name="Oval 2409">
              <a:extLst>
                <a:ext uri="{FF2B5EF4-FFF2-40B4-BE49-F238E27FC236}">
                  <a16:creationId xmlns:a16="http://schemas.microsoft.com/office/drawing/2014/main" id="{CFF8C5EB-4203-E848-2301-7D7AB918BD81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1" name="Group 2410">
            <a:extLst>
              <a:ext uri="{FF2B5EF4-FFF2-40B4-BE49-F238E27FC236}">
                <a16:creationId xmlns:a16="http://schemas.microsoft.com/office/drawing/2014/main" id="{C1ACE112-0F4F-C712-D7FB-117A5A136311}"/>
              </a:ext>
            </a:extLst>
          </p:cNvPr>
          <p:cNvGrpSpPr/>
          <p:nvPr/>
        </p:nvGrpSpPr>
        <p:grpSpPr>
          <a:xfrm rot="10800000">
            <a:off x="7011467" y="3861936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12" name="Straight Arrow Connector 2411">
              <a:extLst>
                <a:ext uri="{FF2B5EF4-FFF2-40B4-BE49-F238E27FC236}">
                  <a16:creationId xmlns:a16="http://schemas.microsoft.com/office/drawing/2014/main" id="{6007E515-8356-C3D6-8C41-6CB21320EF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13" name="Oval 2412">
              <a:extLst>
                <a:ext uri="{FF2B5EF4-FFF2-40B4-BE49-F238E27FC236}">
                  <a16:creationId xmlns:a16="http://schemas.microsoft.com/office/drawing/2014/main" id="{893A7D50-8B55-8C07-D3F5-4667F93AE523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4" name="Group 2413">
            <a:extLst>
              <a:ext uri="{FF2B5EF4-FFF2-40B4-BE49-F238E27FC236}">
                <a16:creationId xmlns:a16="http://schemas.microsoft.com/office/drawing/2014/main" id="{DD6C1D34-8B01-D1AE-F45C-B8CA482413F0}"/>
              </a:ext>
            </a:extLst>
          </p:cNvPr>
          <p:cNvGrpSpPr/>
          <p:nvPr/>
        </p:nvGrpSpPr>
        <p:grpSpPr>
          <a:xfrm rot="10800000">
            <a:off x="7008914" y="460483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15" name="Straight Arrow Connector 2414">
              <a:extLst>
                <a:ext uri="{FF2B5EF4-FFF2-40B4-BE49-F238E27FC236}">
                  <a16:creationId xmlns:a16="http://schemas.microsoft.com/office/drawing/2014/main" id="{3477DF46-A39E-AD1A-9A34-766FC42B72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16" name="Oval 2415">
              <a:extLst>
                <a:ext uri="{FF2B5EF4-FFF2-40B4-BE49-F238E27FC236}">
                  <a16:creationId xmlns:a16="http://schemas.microsoft.com/office/drawing/2014/main" id="{D990A712-4BB3-3150-F00A-2E0675169296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7" name="Group 2416">
            <a:extLst>
              <a:ext uri="{FF2B5EF4-FFF2-40B4-BE49-F238E27FC236}">
                <a16:creationId xmlns:a16="http://schemas.microsoft.com/office/drawing/2014/main" id="{9E5D2A1C-F380-FE87-E7E7-412C026CD0BD}"/>
              </a:ext>
            </a:extLst>
          </p:cNvPr>
          <p:cNvGrpSpPr/>
          <p:nvPr/>
        </p:nvGrpSpPr>
        <p:grpSpPr>
          <a:xfrm rot="10800000">
            <a:off x="7011467" y="5351668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18" name="Straight Arrow Connector 2417">
              <a:extLst>
                <a:ext uri="{FF2B5EF4-FFF2-40B4-BE49-F238E27FC236}">
                  <a16:creationId xmlns:a16="http://schemas.microsoft.com/office/drawing/2014/main" id="{23760A12-4093-01E4-3241-19BB5CFCD5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19" name="Oval 2418">
              <a:extLst>
                <a:ext uri="{FF2B5EF4-FFF2-40B4-BE49-F238E27FC236}">
                  <a16:creationId xmlns:a16="http://schemas.microsoft.com/office/drawing/2014/main" id="{E3439120-7C1D-F35E-3607-95D6288387C0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0" name="Group 2419">
            <a:extLst>
              <a:ext uri="{FF2B5EF4-FFF2-40B4-BE49-F238E27FC236}">
                <a16:creationId xmlns:a16="http://schemas.microsoft.com/office/drawing/2014/main" id="{1F8774D1-EE45-9FA6-D0A9-A68FB1CB6448}"/>
              </a:ext>
            </a:extLst>
          </p:cNvPr>
          <p:cNvGrpSpPr/>
          <p:nvPr/>
        </p:nvGrpSpPr>
        <p:grpSpPr>
          <a:xfrm rot="10800000">
            <a:off x="7011467" y="615071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21" name="Straight Arrow Connector 2420">
              <a:extLst>
                <a:ext uri="{FF2B5EF4-FFF2-40B4-BE49-F238E27FC236}">
                  <a16:creationId xmlns:a16="http://schemas.microsoft.com/office/drawing/2014/main" id="{8789C63D-D94F-3448-1787-83BAE0A65E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22" name="Oval 2421">
              <a:extLst>
                <a:ext uri="{FF2B5EF4-FFF2-40B4-BE49-F238E27FC236}">
                  <a16:creationId xmlns:a16="http://schemas.microsoft.com/office/drawing/2014/main" id="{8EAB3139-D736-5638-D482-22A611CBA2AB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3" name="Group 2422">
            <a:extLst>
              <a:ext uri="{FF2B5EF4-FFF2-40B4-BE49-F238E27FC236}">
                <a16:creationId xmlns:a16="http://schemas.microsoft.com/office/drawing/2014/main" id="{CD266C28-FAAB-D091-5802-9C474C324951}"/>
              </a:ext>
            </a:extLst>
          </p:cNvPr>
          <p:cNvGrpSpPr/>
          <p:nvPr/>
        </p:nvGrpSpPr>
        <p:grpSpPr>
          <a:xfrm rot="10800000">
            <a:off x="7499906" y="113019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24" name="Straight Arrow Connector 2423">
              <a:extLst>
                <a:ext uri="{FF2B5EF4-FFF2-40B4-BE49-F238E27FC236}">
                  <a16:creationId xmlns:a16="http://schemas.microsoft.com/office/drawing/2014/main" id="{0BE8F372-C819-65AB-90D6-05B9CDA1C0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25" name="Oval 2424">
              <a:extLst>
                <a:ext uri="{FF2B5EF4-FFF2-40B4-BE49-F238E27FC236}">
                  <a16:creationId xmlns:a16="http://schemas.microsoft.com/office/drawing/2014/main" id="{340463B7-58DF-7D66-02FC-F4EA78E1AD99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6" name="Group 2425">
            <a:extLst>
              <a:ext uri="{FF2B5EF4-FFF2-40B4-BE49-F238E27FC236}">
                <a16:creationId xmlns:a16="http://schemas.microsoft.com/office/drawing/2014/main" id="{5FEDA788-8B27-DA6B-EFFC-22914BB7EED6}"/>
              </a:ext>
            </a:extLst>
          </p:cNvPr>
          <p:cNvGrpSpPr/>
          <p:nvPr/>
        </p:nvGrpSpPr>
        <p:grpSpPr>
          <a:xfrm rot="10800000">
            <a:off x="7502459" y="859850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27" name="Straight Arrow Connector 2426">
              <a:extLst>
                <a:ext uri="{FF2B5EF4-FFF2-40B4-BE49-F238E27FC236}">
                  <a16:creationId xmlns:a16="http://schemas.microsoft.com/office/drawing/2014/main" id="{4F4980D1-3C50-5550-7458-66E27F54F8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28" name="Oval 2427">
              <a:extLst>
                <a:ext uri="{FF2B5EF4-FFF2-40B4-BE49-F238E27FC236}">
                  <a16:creationId xmlns:a16="http://schemas.microsoft.com/office/drawing/2014/main" id="{20BC11ED-734C-464A-1BCD-2559B2BD60AB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9" name="Group 2428">
            <a:extLst>
              <a:ext uri="{FF2B5EF4-FFF2-40B4-BE49-F238E27FC236}">
                <a16:creationId xmlns:a16="http://schemas.microsoft.com/office/drawing/2014/main" id="{6239D011-8969-1A10-8F57-2D366CD2A9B3}"/>
              </a:ext>
            </a:extLst>
          </p:cNvPr>
          <p:cNvGrpSpPr/>
          <p:nvPr/>
        </p:nvGrpSpPr>
        <p:grpSpPr>
          <a:xfrm rot="10800000">
            <a:off x="7499906" y="1598821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30" name="Straight Arrow Connector 2429">
              <a:extLst>
                <a:ext uri="{FF2B5EF4-FFF2-40B4-BE49-F238E27FC236}">
                  <a16:creationId xmlns:a16="http://schemas.microsoft.com/office/drawing/2014/main" id="{B94879F4-063B-2A2D-0944-9528236E87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31" name="Oval 2430">
              <a:extLst>
                <a:ext uri="{FF2B5EF4-FFF2-40B4-BE49-F238E27FC236}">
                  <a16:creationId xmlns:a16="http://schemas.microsoft.com/office/drawing/2014/main" id="{E74436D7-E9B5-6ECB-6A2C-04AC8C254171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2" name="Group 2431">
            <a:extLst>
              <a:ext uri="{FF2B5EF4-FFF2-40B4-BE49-F238E27FC236}">
                <a16:creationId xmlns:a16="http://schemas.microsoft.com/office/drawing/2014/main" id="{E946666C-AB67-D737-B312-EF083DDC9A98}"/>
              </a:ext>
            </a:extLst>
          </p:cNvPr>
          <p:cNvGrpSpPr/>
          <p:nvPr/>
        </p:nvGrpSpPr>
        <p:grpSpPr>
          <a:xfrm rot="10800000">
            <a:off x="7502459" y="2345652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33" name="Straight Arrow Connector 2432">
              <a:extLst>
                <a:ext uri="{FF2B5EF4-FFF2-40B4-BE49-F238E27FC236}">
                  <a16:creationId xmlns:a16="http://schemas.microsoft.com/office/drawing/2014/main" id="{8B3BE2C0-4D17-1F71-2800-BAFC1B9CC7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34" name="Oval 2433">
              <a:extLst>
                <a:ext uri="{FF2B5EF4-FFF2-40B4-BE49-F238E27FC236}">
                  <a16:creationId xmlns:a16="http://schemas.microsoft.com/office/drawing/2014/main" id="{167FCB81-6F36-E427-843D-AC42FAA649FF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5" name="Group 2434">
            <a:extLst>
              <a:ext uri="{FF2B5EF4-FFF2-40B4-BE49-F238E27FC236}">
                <a16:creationId xmlns:a16="http://schemas.microsoft.com/office/drawing/2014/main" id="{8AC8E1C2-C12F-85BF-CA90-1D18CAF18BEC}"/>
              </a:ext>
            </a:extLst>
          </p:cNvPr>
          <p:cNvGrpSpPr/>
          <p:nvPr/>
        </p:nvGrpSpPr>
        <p:grpSpPr>
          <a:xfrm rot="10800000">
            <a:off x="7501729" y="3122884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36" name="Straight Arrow Connector 2435">
              <a:extLst>
                <a:ext uri="{FF2B5EF4-FFF2-40B4-BE49-F238E27FC236}">
                  <a16:creationId xmlns:a16="http://schemas.microsoft.com/office/drawing/2014/main" id="{1898881A-D96B-2110-CBDE-06B1EDFD97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37" name="Oval 2436">
              <a:extLst>
                <a:ext uri="{FF2B5EF4-FFF2-40B4-BE49-F238E27FC236}">
                  <a16:creationId xmlns:a16="http://schemas.microsoft.com/office/drawing/2014/main" id="{8FD6F643-BF1B-044C-51F9-3352CB880411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8" name="Group 2437">
            <a:extLst>
              <a:ext uri="{FF2B5EF4-FFF2-40B4-BE49-F238E27FC236}">
                <a16:creationId xmlns:a16="http://schemas.microsoft.com/office/drawing/2014/main" id="{947F0B06-63F3-E3DC-4DFB-863D0B6646A3}"/>
              </a:ext>
            </a:extLst>
          </p:cNvPr>
          <p:cNvGrpSpPr/>
          <p:nvPr/>
        </p:nvGrpSpPr>
        <p:grpSpPr>
          <a:xfrm rot="10800000">
            <a:off x="7504282" y="3869715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39" name="Straight Arrow Connector 2438">
              <a:extLst>
                <a:ext uri="{FF2B5EF4-FFF2-40B4-BE49-F238E27FC236}">
                  <a16:creationId xmlns:a16="http://schemas.microsoft.com/office/drawing/2014/main" id="{BA7CB665-8B47-B4DE-38D6-438CB72F2C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40" name="Oval 2439">
              <a:extLst>
                <a:ext uri="{FF2B5EF4-FFF2-40B4-BE49-F238E27FC236}">
                  <a16:creationId xmlns:a16="http://schemas.microsoft.com/office/drawing/2014/main" id="{25113C6E-739D-E20D-AF77-0FD27FEE1C23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1" name="Group 2440">
            <a:extLst>
              <a:ext uri="{FF2B5EF4-FFF2-40B4-BE49-F238E27FC236}">
                <a16:creationId xmlns:a16="http://schemas.microsoft.com/office/drawing/2014/main" id="{3DB0C8D5-36D6-4CD8-E088-BDB90494D206}"/>
              </a:ext>
            </a:extLst>
          </p:cNvPr>
          <p:cNvGrpSpPr/>
          <p:nvPr/>
        </p:nvGrpSpPr>
        <p:grpSpPr>
          <a:xfrm rot="10800000">
            <a:off x="7501729" y="4612616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42" name="Straight Arrow Connector 2441">
              <a:extLst>
                <a:ext uri="{FF2B5EF4-FFF2-40B4-BE49-F238E27FC236}">
                  <a16:creationId xmlns:a16="http://schemas.microsoft.com/office/drawing/2014/main" id="{3F209ADE-69E8-2A9B-09AE-1EBEA9697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43" name="Oval 2442">
              <a:extLst>
                <a:ext uri="{FF2B5EF4-FFF2-40B4-BE49-F238E27FC236}">
                  <a16:creationId xmlns:a16="http://schemas.microsoft.com/office/drawing/2014/main" id="{1D82491E-6BA5-6B28-AE43-095EF637461F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4" name="Group 2443">
            <a:extLst>
              <a:ext uri="{FF2B5EF4-FFF2-40B4-BE49-F238E27FC236}">
                <a16:creationId xmlns:a16="http://schemas.microsoft.com/office/drawing/2014/main" id="{0B3BF25E-B74E-C17A-BB41-01821CD5C7B9}"/>
              </a:ext>
            </a:extLst>
          </p:cNvPr>
          <p:cNvGrpSpPr/>
          <p:nvPr/>
        </p:nvGrpSpPr>
        <p:grpSpPr>
          <a:xfrm rot="10800000">
            <a:off x="7504282" y="5359447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45" name="Straight Arrow Connector 2444">
              <a:extLst>
                <a:ext uri="{FF2B5EF4-FFF2-40B4-BE49-F238E27FC236}">
                  <a16:creationId xmlns:a16="http://schemas.microsoft.com/office/drawing/2014/main" id="{23B6C547-8C26-C7C7-B8EB-BD76D7221B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46" name="Oval 2445">
              <a:extLst>
                <a:ext uri="{FF2B5EF4-FFF2-40B4-BE49-F238E27FC236}">
                  <a16:creationId xmlns:a16="http://schemas.microsoft.com/office/drawing/2014/main" id="{49600419-AB4B-71EB-6CF4-6C7216D676A0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7" name="Group 2446">
            <a:extLst>
              <a:ext uri="{FF2B5EF4-FFF2-40B4-BE49-F238E27FC236}">
                <a16:creationId xmlns:a16="http://schemas.microsoft.com/office/drawing/2014/main" id="{586B4C8A-2D9F-862C-5835-24F285167E53}"/>
              </a:ext>
            </a:extLst>
          </p:cNvPr>
          <p:cNvGrpSpPr/>
          <p:nvPr/>
        </p:nvGrpSpPr>
        <p:grpSpPr>
          <a:xfrm rot="10800000">
            <a:off x="7504282" y="6158493"/>
            <a:ext cx="294968" cy="650739"/>
            <a:chOff x="4237163" y="89757"/>
            <a:chExt cx="294968" cy="650739"/>
          </a:xfrm>
          <a:solidFill>
            <a:schemeClr val="bg1">
              <a:lumMod val="75000"/>
            </a:schemeClr>
          </a:solidFill>
        </p:grpSpPr>
        <p:cxnSp>
          <p:nvCxnSpPr>
            <p:cNvPr id="2448" name="Straight Arrow Connector 2447">
              <a:extLst>
                <a:ext uri="{FF2B5EF4-FFF2-40B4-BE49-F238E27FC236}">
                  <a16:creationId xmlns:a16="http://schemas.microsoft.com/office/drawing/2014/main" id="{FF5534BF-FA4F-EBED-9677-332293A87B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470" y="89757"/>
              <a:ext cx="0" cy="65073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49" name="Oval 2448">
              <a:extLst>
                <a:ext uri="{FF2B5EF4-FFF2-40B4-BE49-F238E27FC236}">
                  <a16:creationId xmlns:a16="http://schemas.microsoft.com/office/drawing/2014/main" id="{59A65722-DA06-0080-3CEA-F02D938AE11A}"/>
                </a:ext>
              </a:extLst>
            </p:cNvPr>
            <p:cNvSpPr/>
            <p:nvPr/>
          </p:nvSpPr>
          <p:spPr>
            <a:xfrm>
              <a:off x="4237163" y="303659"/>
              <a:ext cx="294968" cy="29496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8F18B7B-0775-B12D-0A6E-0B04FB56B18E}"/>
              </a:ext>
            </a:extLst>
          </p:cNvPr>
          <p:cNvSpPr/>
          <p:nvPr/>
        </p:nvSpPr>
        <p:spPr>
          <a:xfrm>
            <a:off x="3635829" y="2949186"/>
            <a:ext cx="1438599" cy="16161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573170-D07D-6280-0573-6DEBC7AA12C1}"/>
              </a:ext>
            </a:extLst>
          </p:cNvPr>
          <p:cNvSpPr/>
          <p:nvPr/>
        </p:nvSpPr>
        <p:spPr>
          <a:xfrm>
            <a:off x="5066563" y="2949186"/>
            <a:ext cx="1438599" cy="16161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3F16FA-4A25-4C74-398C-20B01354B2FA}"/>
              </a:ext>
            </a:extLst>
          </p:cNvPr>
          <p:cNvSpPr/>
          <p:nvPr/>
        </p:nvSpPr>
        <p:spPr>
          <a:xfrm>
            <a:off x="6503940" y="2949186"/>
            <a:ext cx="1438599" cy="16161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50F8D3-8E6B-3261-A3D0-C63451F67287}"/>
              </a:ext>
            </a:extLst>
          </p:cNvPr>
          <p:cNvSpPr/>
          <p:nvPr/>
        </p:nvSpPr>
        <p:spPr>
          <a:xfrm>
            <a:off x="7957050" y="2949186"/>
            <a:ext cx="1438599" cy="16161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2248B9-E216-0C41-E9F6-1914583A53F4}"/>
              </a:ext>
            </a:extLst>
          </p:cNvPr>
          <p:cNvGrpSpPr/>
          <p:nvPr/>
        </p:nvGrpSpPr>
        <p:grpSpPr>
          <a:xfrm>
            <a:off x="111210" y="2949186"/>
            <a:ext cx="12192000" cy="1616133"/>
            <a:chOff x="111210" y="2949186"/>
            <a:chExt cx="12192000" cy="161613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B7BA061-67FF-4D04-228C-44B54897B28D}"/>
                </a:ext>
              </a:extLst>
            </p:cNvPr>
            <p:cNvSpPr/>
            <p:nvPr/>
          </p:nvSpPr>
          <p:spPr>
            <a:xfrm>
              <a:off x="111210" y="2949186"/>
              <a:ext cx="12192000" cy="1616133"/>
            </a:xfrm>
            <a:prstGeom prst="rect">
              <a:avLst/>
            </a:prstGeom>
            <a:solidFill>
              <a:srgbClr val="92D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2A76E10-D5AA-0B64-463A-E8B1F37F7801}"/>
                </a:ext>
              </a:extLst>
            </p:cNvPr>
            <p:cNvSpPr txBox="1"/>
            <p:nvPr/>
          </p:nvSpPr>
          <p:spPr>
            <a:xfrm>
              <a:off x="379310" y="3429000"/>
              <a:ext cx="17079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RF Pulse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700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" dur="20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20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20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2000" fill="hold"/>
                                        <p:tgtEl>
                                          <p:spTgt spid="2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2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2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2000" fill="hold"/>
                                        <p:tgtEl>
                                          <p:spTgt spid="2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2000" fill="hold"/>
                                        <p:tgtEl>
                                          <p:spTgt spid="2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2000" fill="hold"/>
                                        <p:tgtEl>
                                          <p:spTgt spid="2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2" dur="20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2000" fill="hold"/>
                                        <p:tgtEl>
                                          <p:spTgt spid="2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6" dur="2000" fill="hold"/>
                                        <p:tgtEl>
                                          <p:spTgt spid="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2000" fill="hold"/>
                                        <p:tgtEl>
                                          <p:spTgt spid="2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0" dur="2000" fill="hold"/>
                                        <p:tgtEl>
                                          <p:spTgt spid="2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2" dur="2000" fill="hold"/>
                                        <p:tgtEl>
                                          <p:spTgt spid="2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4" dur="2000" fill="hold"/>
                                        <p:tgtEl>
                                          <p:spTgt spid="2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6" dur="2000" fill="hold"/>
                                        <p:tgtEl>
                                          <p:spTgt spid="2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8" dur="2000" fill="hold"/>
                                        <p:tgtEl>
                                          <p:spTgt spid="2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0" dur="2000" fill="hold"/>
                                        <p:tgtEl>
                                          <p:spTgt spid="2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2" dur="2000" fill="hold"/>
                                        <p:tgtEl>
                                          <p:spTgt spid="24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4" dur="2000" fill="hold"/>
                                        <p:tgtEl>
                                          <p:spTgt spid="2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6" dur="2000" fill="hold"/>
                                        <p:tgtEl>
                                          <p:spTgt spid="2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8" dur="2000" fill="hold"/>
                                        <p:tgtEl>
                                          <p:spTgt spid="2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8" dur="10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0" dur="10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2" dur="10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4" dur="10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6" dur="1000" fill="hold"/>
                                        <p:tgtEl>
                                          <p:spTgt spid="2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8" dur="1000" fill="hold"/>
                                        <p:tgtEl>
                                          <p:spTgt spid="2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0" dur="5000" fill="hold"/>
                                        <p:tgtEl>
                                          <p:spTgt spid="2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2" dur="5000" fill="hold"/>
                                        <p:tgtEl>
                                          <p:spTgt spid="2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4" dur="5000" fill="hold"/>
                                        <p:tgtEl>
                                          <p:spTgt spid="2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6" dur="5000" fill="hold"/>
                                        <p:tgtEl>
                                          <p:spTgt spid="2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8" dur="50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0" dur="5000" fill="hold"/>
                                        <p:tgtEl>
                                          <p:spTgt spid="2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2" dur="5000" fill="hold"/>
                                        <p:tgtEl>
                                          <p:spTgt spid="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4" dur="5000" fill="hold"/>
                                        <p:tgtEl>
                                          <p:spTgt spid="2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6" dur="1000" fill="hold"/>
                                        <p:tgtEl>
                                          <p:spTgt spid="2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8" dur="1000" fill="hold"/>
                                        <p:tgtEl>
                                          <p:spTgt spid="2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0" dur="1000" fill="hold"/>
                                        <p:tgtEl>
                                          <p:spTgt spid="2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2" dur="1000" fill="hold"/>
                                        <p:tgtEl>
                                          <p:spTgt spid="2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4" dur="1000" fill="hold"/>
                                        <p:tgtEl>
                                          <p:spTgt spid="2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6" dur="1000" fill="hold"/>
                                        <p:tgtEl>
                                          <p:spTgt spid="2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8" dur="5000" fill="hold"/>
                                        <p:tgtEl>
                                          <p:spTgt spid="24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0" dur="5000" fill="hold"/>
                                        <p:tgtEl>
                                          <p:spTgt spid="2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2" dur="5000" fill="hold"/>
                                        <p:tgtEl>
                                          <p:spTgt spid="2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4" dur="5000" fill="hold"/>
                                        <p:tgtEl>
                                          <p:spTgt spid="2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C7B20-B1FA-C328-4209-4CBAC93EC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B66CA7-08B2-EBE1-DCCE-0383CCA4B35C}"/>
              </a:ext>
            </a:extLst>
          </p:cNvPr>
          <p:cNvSpPr/>
          <p:nvPr/>
        </p:nvSpPr>
        <p:spPr>
          <a:xfrm>
            <a:off x="5058697" y="0"/>
            <a:ext cx="2890487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1E0821-4DDF-9BB4-77A0-420CB8FA70A1}"/>
              </a:ext>
            </a:extLst>
          </p:cNvPr>
          <p:cNvSpPr/>
          <p:nvPr/>
        </p:nvSpPr>
        <p:spPr>
          <a:xfrm>
            <a:off x="3635829" y="0"/>
            <a:ext cx="1438599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54B908-6A47-C1E4-97CF-6EA776A16909}"/>
              </a:ext>
            </a:extLst>
          </p:cNvPr>
          <p:cNvSpPr/>
          <p:nvPr/>
        </p:nvSpPr>
        <p:spPr>
          <a:xfrm rot="10800000">
            <a:off x="4237163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5" name="Oval 2094">
            <a:extLst>
              <a:ext uri="{FF2B5EF4-FFF2-40B4-BE49-F238E27FC236}">
                <a16:creationId xmlns:a16="http://schemas.microsoft.com/office/drawing/2014/main" id="{4FFCFE9A-EA3D-5AAD-974A-5D6FE85AAF60}"/>
              </a:ext>
            </a:extLst>
          </p:cNvPr>
          <p:cNvSpPr/>
          <p:nvPr/>
        </p:nvSpPr>
        <p:spPr>
          <a:xfrm rot="10800000">
            <a:off x="4681438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8" name="Oval 2097">
            <a:extLst>
              <a:ext uri="{FF2B5EF4-FFF2-40B4-BE49-F238E27FC236}">
                <a16:creationId xmlns:a16="http://schemas.microsoft.com/office/drawing/2014/main" id="{4F9B204B-A352-D200-1C54-AA8FC91E0F0C}"/>
              </a:ext>
            </a:extLst>
          </p:cNvPr>
          <p:cNvSpPr/>
          <p:nvPr/>
        </p:nvSpPr>
        <p:spPr>
          <a:xfrm rot="10800000">
            <a:off x="4237163" y="97452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1" name="Oval 2100">
            <a:extLst>
              <a:ext uri="{FF2B5EF4-FFF2-40B4-BE49-F238E27FC236}">
                <a16:creationId xmlns:a16="http://schemas.microsoft.com/office/drawing/2014/main" id="{CDEDAD85-6B3F-0586-5C11-C3061A481BEF}"/>
              </a:ext>
            </a:extLst>
          </p:cNvPr>
          <p:cNvSpPr/>
          <p:nvPr/>
        </p:nvSpPr>
        <p:spPr>
          <a:xfrm rot="10800000">
            <a:off x="4683991" y="97845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4" name="Oval 2103">
            <a:extLst>
              <a:ext uri="{FF2B5EF4-FFF2-40B4-BE49-F238E27FC236}">
                <a16:creationId xmlns:a16="http://schemas.microsoft.com/office/drawing/2014/main" id="{730B5782-A756-21A7-B225-62BC67495077}"/>
              </a:ext>
            </a:extLst>
          </p:cNvPr>
          <p:cNvSpPr/>
          <p:nvPr/>
        </p:nvSpPr>
        <p:spPr>
          <a:xfrm rot="10800000">
            <a:off x="4237163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7" name="Oval 2106">
            <a:extLst>
              <a:ext uri="{FF2B5EF4-FFF2-40B4-BE49-F238E27FC236}">
                <a16:creationId xmlns:a16="http://schemas.microsoft.com/office/drawing/2014/main" id="{6B254226-F72A-307E-BD8F-1AFA01A02C2F}"/>
              </a:ext>
            </a:extLst>
          </p:cNvPr>
          <p:cNvSpPr/>
          <p:nvPr/>
        </p:nvSpPr>
        <p:spPr>
          <a:xfrm rot="10800000">
            <a:off x="4681438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0" name="Oval 2109">
            <a:extLst>
              <a:ext uri="{FF2B5EF4-FFF2-40B4-BE49-F238E27FC236}">
                <a16:creationId xmlns:a16="http://schemas.microsoft.com/office/drawing/2014/main" id="{4B582714-69B0-D1A9-202D-192B78AE71CD}"/>
              </a:ext>
            </a:extLst>
          </p:cNvPr>
          <p:cNvSpPr/>
          <p:nvPr/>
        </p:nvSpPr>
        <p:spPr>
          <a:xfrm rot="10800000">
            <a:off x="4237163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3" name="Oval 2112">
            <a:extLst>
              <a:ext uri="{FF2B5EF4-FFF2-40B4-BE49-F238E27FC236}">
                <a16:creationId xmlns:a16="http://schemas.microsoft.com/office/drawing/2014/main" id="{5C81A0D2-3CE8-5423-417C-A7C58D3F496E}"/>
              </a:ext>
            </a:extLst>
          </p:cNvPr>
          <p:cNvSpPr/>
          <p:nvPr/>
        </p:nvSpPr>
        <p:spPr>
          <a:xfrm rot="10800000">
            <a:off x="4683991" y="246425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6" name="Oval 2115">
            <a:extLst>
              <a:ext uri="{FF2B5EF4-FFF2-40B4-BE49-F238E27FC236}">
                <a16:creationId xmlns:a16="http://schemas.microsoft.com/office/drawing/2014/main" id="{1CAA5780-DF55-644E-652F-25BF43343E83}"/>
              </a:ext>
            </a:extLst>
          </p:cNvPr>
          <p:cNvSpPr/>
          <p:nvPr/>
        </p:nvSpPr>
        <p:spPr>
          <a:xfrm rot="10800000">
            <a:off x="4238986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9" name="Oval 2118">
            <a:extLst>
              <a:ext uri="{FF2B5EF4-FFF2-40B4-BE49-F238E27FC236}">
                <a16:creationId xmlns:a16="http://schemas.microsoft.com/office/drawing/2014/main" id="{57E83449-8D5B-4C1F-9437-3199FECC6D50}"/>
              </a:ext>
            </a:extLst>
          </p:cNvPr>
          <p:cNvSpPr/>
          <p:nvPr/>
        </p:nvSpPr>
        <p:spPr>
          <a:xfrm rot="10800000">
            <a:off x="4683261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2" name="Oval 2121">
            <a:extLst>
              <a:ext uri="{FF2B5EF4-FFF2-40B4-BE49-F238E27FC236}">
                <a16:creationId xmlns:a16="http://schemas.microsoft.com/office/drawing/2014/main" id="{6CF79043-4BE9-E499-1556-1ECDD4712377}"/>
              </a:ext>
            </a:extLst>
          </p:cNvPr>
          <p:cNvSpPr/>
          <p:nvPr/>
        </p:nvSpPr>
        <p:spPr>
          <a:xfrm rot="10800000">
            <a:off x="4238986" y="398439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5" name="Oval 2124">
            <a:extLst>
              <a:ext uri="{FF2B5EF4-FFF2-40B4-BE49-F238E27FC236}">
                <a16:creationId xmlns:a16="http://schemas.microsoft.com/office/drawing/2014/main" id="{C6DD1EDB-C526-23EB-5322-7B5F9D5C2D20}"/>
              </a:ext>
            </a:extLst>
          </p:cNvPr>
          <p:cNvSpPr/>
          <p:nvPr/>
        </p:nvSpPr>
        <p:spPr>
          <a:xfrm rot="10800000">
            <a:off x="4685814" y="398832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8" name="Oval 2127">
            <a:extLst>
              <a:ext uri="{FF2B5EF4-FFF2-40B4-BE49-F238E27FC236}">
                <a16:creationId xmlns:a16="http://schemas.microsoft.com/office/drawing/2014/main" id="{B5D9CF38-3847-8876-7E30-FA7F2585F7F6}"/>
              </a:ext>
            </a:extLst>
          </p:cNvPr>
          <p:cNvSpPr/>
          <p:nvPr/>
        </p:nvSpPr>
        <p:spPr>
          <a:xfrm rot="10800000">
            <a:off x="4238986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1" name="Oval 2130">
            <a:extLst>
              <a:ext uri="{FF2B5EF4-FFF2-40B4-BE49-F238E27FC236}">
                <a16:creationId xmlns:a16="http://schemas.microsoft.com/office/drawing/2014/main" id="{316455F6-8092-A847-8ABF-2069702A3CAC}"/>
              </a:ext>
            </a:extLst>
          </p:cNvPr>
          <p:cNvSpPr/>
          <p:nvPr/>
        </p:nvSpPr>
        <p:spPr>
          <a:xfrm rot="10800000">
            <a:off x="4683261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4" name="Oval 2133">
            <a:extLst>
              <a:ext uri="{FF2B5EF4-FFF2-40B4-BE49-F238E27FC236}">
                <a16:creationId xmlns:a16="http://schemas.microsoft.com/office/drawing/2014/main" id="{8100D083-9693-95E5-FA00-5D25A741B63D}"/>
              </a:ext>
            </a:extLst>
          </p:cNvPr>
          <p:cNvSpPr/>
          <p:nvPr/>
        </p:nvSpPr>
        <p:spPr>
          <a:xfrm rot="10800000">
            <a:off x="4238986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7" name="Oval 2136">
            <a:extLst>
              <a:ext uri="{FF2B5EF4-FFF2-40B4-BE49-F238E27FC236}">
                <a16:creationId xmlns:a16="http://schemas.microsoft.com/office/drawing/2014/main" id="{423B1FAE-67E9-E3BA-4299-A79977DEE7CA}"/>
              </a:ext>
            </a:extLst>
          </p:cNvPr>
          <p:cNvSpPr/>
          <p:nvPr/>
        </p:nvSpPr>
        <p:spPr>
          <a:xfrm rot="10800000">
            <a:off x="4685814" y="547805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0" name="Oval 2139">
            <a:extLst>
              <a:ext uri="{FF2B5EF4-FFF2-40B4-BE49-F238E27FC236}">
                <a16:creationId xmlns:a16="http://schemas.microsoft.com/office/drawing/2014/main" id="{76C5C3DD-A1F5-0D98-FFCC-7AEA22C3CC3C}"/>
              </a:ext>
            </a:extLst>
          </p:cNvPr>
          <p:cNvSpPr/>
          <p:nvPr/>
        </p:nvSpPr>
        <p:spPr>
          <a:xfrm rot="10800000">
            <a:off x="4238986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3" name="Oval 2142">
            <a:extLst>
              <a:ext uri="{FF2B5EF4-FFF2-40B4-BE49-F238E27FC236}">
                <a16:creationId xmlns:a16="http://schemas.microsoft.com/office/drawing/2014/main" id="{BA789169-5A6C-6226-2F11-F74D601EDEEC}"/>
              </a:ext>
            </a:extLst>
          </p:cNvPr>
          <p:cNvSpPr/>
          <p:nvPr/>
        </p:nvSpPr>
        <p:spPr>
          <a:xfrm rot="10800000">
            <a:off x="4685814" y="627710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7" name="Oval 2176">
            <a:extLst>
              <a:ext uri="{FF2B5EF4-FFF2-40B4-BE49-F238E27FC236}">
                <a16:creationId xmlns:a16="http://schemas.microsoft.com/office/drawing/2014/main" id="{E82275A8-433E-980B-B102-675B510A472D}"/>
              </a:ext>
            </a:extLst>
          </p:cNvPr>
          <p:cNvSpPr/>
          <p:nvPr/>
        </p:nvSpPr>
        <p:spPr>
          <a:xfrm rot="10800000">
            <a:off x="3745773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0" name="Oval 2179">
            <a:extLst>
              <a:ext uri="{FF2B5EF4-FFF2-40B4-BE49-F238E27FC236}">
                <a16:creationId xmlns:a16="http://schemas.microsoft.com/office/drawing/2014/main" id="{2F2F626B-FFE6-93CC-AC5F-EBEF89435864}"/>
              </a:ext>
            </a:extLst>
          </p:cNvPr>
          <p:cNvSpPr/>
          <p:nvPr/>
        </p:nvSpPr>
        <p:spPr>
          <a:xfrm>
            <a:off x="3745773" y="104656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3" name="Oval 2182">
            <a:extLst>
              <a:ext uri="{FF2B5EF4-FFF2-40B4-BE49-F238E27FC236}">
                <a16:creationId xmlns:a16="http://schemas.microsoft.com/office/drawing/2014/main" id="{ABA29924-061F-0953-472A-0903CE91C0A7}"/>
              </a:ext>
            </a:extLst>
          </p:cNvPr>
          <p:cNvSpPr/>
          <p:nvPr/>
        </p:nvSpPr>
        <p:spPr>
          <a:xfrm rot="10800000">
            <a:off x="3745773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6" name="Oval 2185">
            <a:extLst>
              <a:ext uri="{FF2B5EF4-FFF2-40B4-BE49-F238E27FC236}">
                <a16:creationId xmlns:a16="http://schemas.microsoft.com/office/drawing/2014/main" id="{5E665BAB-B97A-379B-F3C6-DFD7B3ED7751}"/>
              </a:ext>
            </a:extLst>
          </p:cNvPr>
          <p:cNvSpPr/>
          <p:nvPr/>
        </p:nvSpPr>
        <p:spPr>
          <a:xfrm rot="10800000">
            <a:off x="3745773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89" name="Oval 2188">
            <a:extLst>
              <a:ext uri="{FF2B5EF4-FFF2-40B4-BE49-F238E27FC236}">
                <a16:creationId xmlns:a16="http://schemas.microsoft.com/office/drawing/2014/main" id="{C0DE15C6-3B95-C562-9EC2-B80B65524DC3}"/>
              </a:ext>
            </a:extLst>
          </p:cNvPr>
          <p:cNvSpPr/>
          <p:nvPr/>
        </p:nvSpPr>
        <p:spPr>
          <a:xfrm rot="10800000">
            <a:off x="3747596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2" name="Oval 2191">
            <a:extLst>
              <a:ext uri="{FF2B5EF4-FFF2-40B4-BE49-F238E27FC236}">
                <a16:creationId xmlns:a16="http://schemas.microsoft.com/office/drawing/2014/main" id="{65674305-8122-FC6F-70B6-864A7C554703}"/>
              </a:ext>
            </a:extLst>
          </p:cNvPr>
          <p:cNvSpPr/>
          <p:nvPr/>
        </p:nvSpPr>
        <p:spPr>
          <a:xfrm rot="10800000">
            <a:off x="3747596" y="398439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5" name="Oval 2194">
            <a:extLst>
              <a:ext uri="{FF2B5EF4-FFF2-40B4-BE49-F238E27FC236}">
                <a16:creationId xmlns:a16="http://schemas.microsoft.com/office/drawing/2014/main" id="{11A95EE8-75EC-E9FA-1FB9-B5B522B824F2}"/>
              </a:ext>
            </a:extLst>
          </p:cNvPr>
          <p:cNvSpPr/>
          <p:nvPr/>
        </p:nvSpPr>
        <p:spPr>
          <a:xfrm rot="10800000">
            <a:off x="3747596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8" name="Oval 2197">
            <a:extLst>
              <a:ext uri="{FF2B5EF4-FFF2-40B4-BE49-F238E27FC236}">
                <a16:creationId xmlns:a16="http://schemas.microsoft.com/office/drawing/2014/main" id="{D524A4F2-3951-96F2-DD88-DA3CC802FB89}"/>
              </a:ext>
            </a:extLst>
          </p:cNvPr>
          <p:cNvSpPr/>
          <p:nvPr/>
        </p:nvSpPr>
        <p:spPr>
          <a:xfrm rot="10800000">
            <a:off x="3747596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1" name="Oval 2200">
            <a:extLst>
              <a:ext uri="{FF2B5EF4-FFF2-40B4-BE49-F238E27FC236}">
                <a16:creationId xmlns:a16="http://schemas.microsoft.com/office/drawing/2014/main" id="{5A75730A-4C48-2893-9ECF-EB96089BE59E}"/>
              </a:ext>
            </a:extLst>
          </p:cNvPr>
          <p:cNvSpPr/>
          <p:nvPr/>
        </p:nvSpPr>
        <p:spPr>
          <a:xfrm rot="10800000">
            <a:off x="3747596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4" name="Oval 2203">
            <a:extLst>
              <a:ext uri="{FF2B5EF4-FFF2-40B4-BE49-F238E27FC236}">
                <a16:creationId xmlns:a16="http://schemas.microsoft.com/office/drawing/2014/main" id="{E8AD5D74-5D00-85C1-E19E-03ADA26E3C6A}"/>
              </a:ext>
            </a:extLst>
          </p:cNvPr>
          <p:cNvSpPr/>
          <p:nvPr/>
        </p:nvSpPr>
        <p:spPr>
          <a:xfrm rot="10800000">
            <a:off x="5628982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7" name="Oval 2206">
            <a:extLst>
              <a:ext uri="{FF2B5EF4-FFF2-40B4-BE49-F238E27FC236}">
                <a16:creationId xmlns:a16="http://schemas.microsoft.com/office/drawing/2014/main" id="{8CDCCC40-5BA5-5F46-1F6B-DCCC13E5ABBF}"/>
              </a:ext>
            </a:extLst>
          </p:cNvPr>
          <p:cNvSpPr/>
          <p:nvPr/>
        </p:nvSpPr>
        <p:spPr>
          <a:xfrm rot="10800000">
            <a:off x="6073257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0" name="Oval 2209">
            <a:extLst>
              <a:ext uri="{FF2B5EF4-FFF2-40B4-BE49-F238E27FC236}">
                <a16:creationId xmlns:a16="http://schemas.microsoft.com/office/drawing/2014/main" id="{C228C625-C19C-DC32-6925-E5D6E3D24605}"/>
              </a:ext>
            </a:extLst>
          </p:cNvPr>
          <p:cNvSpPr/>
          <p:nvPr/>
        </p:nvSpPr>
        <p:spPr>
          <a:xfrm rot="10800000">
            <a:off x="5628982" y="97452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3" name="Oval 2212">
            <a:extLst>
              <a:ext uri="{FF2B5EF4-FFF2-40B4-BE49-F238E27FC236}">
                <a16:creationId xmlns:a16="http://schemas.microsoft.com/office/drawing/2014/main" id="{0939AAE6-B031-7CBD-C813-C5CC2B480D35}"/>
              </a:ext>
            </a:extLst>
          </p:cNvPr>
          <p:cNvSpPr/>
          <p:nvPr/>
        </p:nvSpPr>
        <p:spPr>
          <a:xfrm rot="10800000">
            <a:off x="6075810" y="97845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6" name="Oval 2215">
            <a:extLst>
              <a:ext uri="{FF2B5EF4-FFF2-40B4-BE49-F238E27FC236}">
                <a16:creationId xmlns:a16="http://schemas.microsoft.com/office/drawing/2014/main" id="{AEC90848-19EB-9503-8525-6DECF30859A2}"/>
              </a:ext>
            </a:extLst>
          </p:cNvPr>
          <p:cNvSpPr/>
          <p:nvPr/>
        </p:nvSpPr>
        <p:spPr>
          <a:xfrm rot="10800000">
            <a:off x="5628982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9" name="Oval 2218">
            <a:extLst>
              <a:ext uri="{FF2B5EF4-FFF2-40B4-BE49-F238E27FC236}">
                <a16:creationId xmlns:a16="http://schemas.microsoft.com/office/drawing/2014/main" id="{7209548A-6CD6-8FC6-C6CA-64CE1B61A1D8}"/>
              </a:ext>
            </a:extLst>
          </p:cNvPr>
          <p:cNvSpPr/>
          <p:nvPr/>
        </p:nvSpPr>
        <p:spPr>
          <a:xfrm rot="10800000">
            <a:off x="6073257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2" name="Oval 2221">
            <a:extLst>
              <a:ext uri="{FF2B5EF4-FFF2-40B4-BE49-F238E27FC236}">
                <a16:creationId xmlns:a16="http://schemas.microsoft.com/office/drawing/2014/main" id="{A7658EBC-ED84-DC47-2896-FD02A069430A}"/>
              </a:ext>
            </a:extLst>
          </p:cNvPr>
          <p:cNvSpPr/>
          <p:nvPr/>
        </p:nvSpPr>
        <p:spPr>
          <a:xfrm rot="10800000">
            <a:off x="5628982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5" name="Oval 2224">
            <a:extLst>
              <a:ext uri="{FF2B5EF4-FFF2-40B4-BE49-F238E27FC236}">
                <a16:creationId xmlns:a16="http://schemas.microsoft.com/office/drawing/2014/main" id="{537400B1-C5DF-BABC-A913-36D60F58DEED}"/>
              </a:ext>
            </a:extLst>
          </p:cNvPr>
          <p:cNvSpPr/>
          <p:nvPr/>
        </p:nvSpPr>
        <p:spPr>
          <a:xfrm rot="10800000">
            <a:off x="6075810" y="246425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8" name="Oval 2227">
            <a:extLst>
              <a:ext uri="{FF2B5EF4-FFF2-40B4-BE49-F238E27FC236}">
                <a16:creationId xmlns:a16="http://schemas.microsoft.com/office/drawing/2014/main" id="{52C8F88A-A8F2-FB50-5E23-C66526925D18}"/>
              </a:ext>
            </a:extLst>
          </p:cNvPr>
          <p:cNvSpPr/>
          <p:nvPr/>
        </p:nvSpPr>
        <p:spPr>
          <a:xfrm rot="10800000">
            <a:off x="5630805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1" name="Oval 2230">
            <a:extLst>
              <a:ext uri="{FF2B5EF4-FFF2-40B4-BE49-F238E27FC236}">
                <a16:creationId xmlns:a16="http://schemas.microsoft.com/office/drawing/2014/main" id="{015BFA3D-9D39-CD38-2F52-C3B5D81AB232}"/>
              </a:ext>
            </a:extLst>
          </p:cNvPr>
          <p:cNvSpPr/>
          <p:nvPr/>
        </p:nvSpPr>
        <p:spPr>
          <a:xfrm rot="10800000">
            <a:off x="6075080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4" name="Oval 2233">
            <a:extLst>
              <a:ext uri="{FF2B5EF4-FFF2-40B4-BE49-F238E27FC236}">
                <a16:creationId xmlns:a16="http://schemas.microsoft.com/office/drawing/2014/main" id="{C0C08352-8284-4C61-917C-0CEA2DA0E1E1}"/>
              </a:ext>
            </a:extLst>
          </p:cNvPr>
          <p:cNvSpPr/>
          <p:nvPr/>
        </p:nvSpPr>
        <p:spPr>
          <a:xfrm rot="10800000">
            <a:off x="5630805" y="398439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7" name="Oval 2236">
            <a:extLst>
              <a:ext uri="{FF2B5EF4-FFF2-40B4-BE49-F238E27FC236}">
                <a16:creationId xmlns:a16="http://schemas.microsoft.com/office/drawing/2014/main" id="{5155F2A3-3ED5-9480-32E0-A702F929E077}"/>
              </a:ext>
            </a:extLst>
          </p:cNvPr>
          <p:cNvSpPr/>
          <p:nvPr/>
        </p:nvSpPr>
        <p:spPr>
          <a:xfrm rot="10800000">
            <a:off x="6077633" y="398832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0" name="Oval 2239">
            <a:extLst>
              <a:ext uri="{FF2B5EF4-FFF2-40B4-BE49-F238E27FC236}">
                <a16:creationId xmlns:a16="http://schemas.microsoft.com/office/drawing/2014/main" id="{4450CCA1-7F0D-D927-DAF9-AE02519A44EF}"/>
              </a:ext>
            </a:extLst>
          </p:cNvPr>
          <p:cNvSpPr/>
          <p:nvPr/>
        </p:nvSpPr>
        <p:spPr>
          <a:xfrm rot="10800000">
            <a:off x="5630805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3" name="Oval 2242">
            <a:extLst>
              <a:ext uri="{FF2B5EF4-FFF2-40B4-BE49-F238E27FC236}">
                <a16:creationId xmlns:a16="http://schemas.microsoft.com/office/drawing/2014/main" id="{45AFB7C8-AA0F-3CC3-0A1F-D1EA58EF745B}"/>
              </a:ext>
            </a:extLst>
          </p:cNvPr>
          <p:cNvSpPr/>
          <p:nvPr/>
        </p:nvSpPr>
        <p:spPr>
          <a:xfrm rot="10800000">
            <a:off x="6075080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6" name="Oval 2245">
            <a:extLst>
              <a:ext uri="{FF2B5EF4-FFF2-40B4-BE49-F238E27FC236}">
                <a16:creationId xmlns:a16="http://schemas.microsoft.com/office/drawing/2014/main" id="{ED076966-8E9E-71B4-009C-9A618A2E45C3}"/>
              </a:ext>
            </a:extLst>
          </p:cNvPr>
          <p:cNvSpPr/>
          <p:nvPr/>
        </p:nvSpPr>
        <p:spPr>
          <a:xfrm rot="10800000">
            <a:off x="5630805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" name="Oval 2248">
            <a:extLst>
              <a:ext uri="{FF2B5EF4-FFF2-40B4-BE49-F238E27FC236}">
                <a16:creationId xmlns:a16="http://schemas.microsoft.com/office/drawing/2014/main" id="{97F2A8B3-0055-1974-187E-C365BAC60DD5}"/>
              </a:ext>
            </a:extLst>
          </p:cNvPr>
          <p:cNvSpPr/>
          <p:nvPr/>
        </p:nvSpPr>
        <p:spPr>
          <a:xfrm rot="10800000">
            <a:off x="6077633" y="547805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" name="Oval 2251">
            <a:extLst>
              <a:ext uri="{FF2B5EF4-FFF2-40B4-BE49-F238E27FC236}">
                <a16:creationId xmlns:a16="http://schemas.microsoft.com/office/drawing/2014/main" id="{9A2D97AF-9D12-4EAB-54A0-FE196CB74C7E}"/>
              </a:ext>
            </a:extLst>
          </p:cNvPr>
          <p:cNvSpPr/>
          <p:nvPr/>
        </p:nvSpPr>
        <p:spPr>
          <a:xfrm rot="10800000">
            <a:off x="5630805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5" name="Oval 2254">
            <a:extLst>
              <a:ext uri="{FF2B5EF4-FFF2-40B4-BE49-F238E27FC236}">
                <a16:creationId xmlns:a16="http://schemas.microsoft.com/office/drawing/2014/main" id="{962226F7-87BC-404D-59E9-32E71EB0F644}"/>
              </a:ext>
            </a:extLst>
          </p:cNvPr>
          <p:cNvSpPr/>
          <p:nvPr/>
        </p:nvSpPr>
        <p:spPr>
          <a:xfrm rot="10800000">
            <a:off x="6077633" y="627710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8" name="Oval 2257">
            <a:extLst>
              <a:ext uri="{FF2B5EF4-FFF2-40B4-BE49-F238E27FC236}">
                <a16:creationId xmlns:a16="http://schemas.microsoft.com/office/drawing/2014/main" id="{3CE282E1-A290-5340-93F9-7F0BE5ECFAB9}"/>
              </a:ext>
            </a:extLst>
          </p:cNvPr>
          <p:cNvSpPr/>
          <p:nvPr/>
        </p:nvSpPr>
        <p:spPr>
          <a:xfrm rot="10800000">
            <a:off x="5137592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" name="Oval 2260">
            <a:extLst>
              <a:ext uri="{FF2B5EF4-FFF2-40B4-BE49-F238E27FC236}">
                <a16:creationId xmlns:a16="http://schemas.microsoft.com/office/drawing/2014/main" id="{054FCB4A-0925-0C32-435D-0A1AAB80AC85}"/>
              </a:ext>
            </a:extLst>
          </p:cNvPr>
          <p:cNvSpPr/>
          <p:nvPr/>
        </p:nvSpPr>
        <p:spPr>
          <a:xfrm rot="10800000">
            <a:off x="5137592" y="97452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4" name="Oval 2263">
            <a:extLst>
              <a:ext uri="{FF2B5EF4-FFF2-40B4-BE49-F238E27FC236}">
                <a16:creationId xmlns:a16="http://schemas.microsoft.com/office/drawing/2014/main" id="{657CF3B0-4834-852E-7EA7-C6C02D611385}"/>
              </a:ext>
            </a:extLst>
          </p:cNvPr>
          <p:cNvSpPr/>
          <p:nvPr/>
        </p:nvSpPr>
        <p:spPr>
          <a:xfrm rot="10800000">
            <a:off x="5137592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7" name="Oval 2266">
            <a:extLst>
              <a:ext uri="{FF2B5EF4-FFF2-40B4-BE49-F238E27FC236}">
                <a16:creationId xmlns:a16="http://schemas.microsoft.com/office/drawing/2014/main" id="{B54BEDD6-8491-C8A5-E13D-2E6859674839}"/>
              </a:ext>
            </a:extLst>
          </p:cNvPr>
          <p:cNvSpPr/>
          <p:nvPr/>
        </p:nvSpPr>
        <p:spPr>
          <a:xfrm rot="10800000">
            <a:off x="5137592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0" name="Oval 2269">
            <a:extLst>
              <a:ext uri="{FF2B5EF4-FFF2-40B4-BE49-F238E27FC236}">
                <a16:creationId xmlns:a16="http://schemas.microsoft.com/office/drawing/2014/main" id="{0E3D38FF-C402-E3A1-E23D-3F041F38E356}"/>
              </a:ext>
            </a:extLst>
          </p:cNvPr>
          <p:cNvSpPr/>
          <p:nvPr/>
        </p:nvSpPr>
        <p:spPr>
          <a:xfrm rot="10800000">
            <a:off x="5139415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3" name="Oval 2272">
            <a:extLst>
              <a:ext uri="{FF2B5EF4-FFF2-40B4-BE49-F238E27FC236}">
                <a16:creationId xmlns:a16="http://schemas.microsoft.com/office/drawing/2014/main" id="{AB4ACCAC-998E-849F-8DD3-6330F0B8A722}"/>
              </a:ext>
            </a:extLst>
          </p:cNvPr>
          <p:cNvSpPr/>
          <p:nvPr/>
        </p:nvSpPr>
        <p:spPr>
          <a:xfrm rot="10800000">
            <a:off x="5139415" y="398439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6" name="Oval 2275">
            <a:extLst>
              <a:ext uri="{FF2B5EF4-FFF2-40B4-BE49-F238E27FC236}">
                <a16:creationId xmlns:a16="http://schemas.microsoft.com/office/drawing/2014/main" id="{64D9DCB8-703D-B0A7-9E1F-6050C9780737}"/>
              </a:ext>
            </a:extLst>
          </p:cNvPr>
          <p:cNvSpPr/>
          <p:nvPr/>
        </p:nvSpPr>
        <p:spPr>
          <a:xfrm rot="10800000">
            <a:off x="5139415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9" name="Oval 2278">
            <a:extLst>
              <a:ext uri="{FF2B5EF4-FFF2-40B4-BE49-F238E27FC236}">
                <a16:creationId xmlns:a16="http://schemas.microsoft.com/office/drawing/2014/main" id="{B9D78504-861B-048A-1868-651FFC774FDF}"/>
              </a:ext>
            </a:extLst>
          </p:cNvPr>
          <p:cNvSpPr/>
          <p:nvPr/>
        </p:nvSpPr>
        <p:spPr>
          <a:xfrm rot="10800000">
            <a:off x="5139415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2" name="Oval 2281">
            <a:extLst>
              <a:ext uri="{FF2B5EF4-FFF2-40B4-BE49-F238E27FC236}">
                <a16:creationId xmlns:a16="http://schemas.microsoft.com/office/drawing/2014/main" id="{641F2E41-BC50-A8A9-72FA-5980C6ABDE25}"/>
              </a:ext>
            </a:extLst>
          </p:cNvPr>
          <p:cNvSpPr/>
          <p:nvPr/>
        </p:nvSpPr>
        <p:spPr>
          <a:xfrm rot="10800000">
            <a:off x="5139415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5" name="Oval 2284">
            <a:extLst>
              <a:ext uri="{FF2B5EF4-FFF2-40B4-BE49-F238E27FC236}">
                <a16:creationId xmlns:a16="http://schemas.microsoft.com/office/drawing/2014/main" id="{90ECC8C4-9794-268B-9040-6CABE0443DEF}"/>
              </a:ext>
            </a:extLst>
          </p:cNvPr>
          <p:cNvSpPr/>
          <p:nvPr/>
        </p:nvSpPr>
        <p:spPr>
          <a:xfrm rot="10800000">
            <a:off x="6566072" y="239405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8" name="Oval 2287">
            <a:extLst>
              <a:ext uri="{FF2B5EF4-FFF2-40B4-BE49-F238E27FC236}">
                <a16:creationId xmlns:a16="http://schemas.microsoft.com/office/drawing/2014/main" id="{9016E684-48BA-869E-76F8-3A53C81C2D5E}"/>
              </a:ext>
            </a:extLst>
          </p:cNvPr>
          <p:cNvSpPr/>
          <p:nvPr/>
        </p:nvSpPr>
        <p:spPr>
          <a:xfrm>
            <a:off x="6568625" y="105826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1" name="Oval 2290">
            <a:extLst>
              <a:ext uri="{FF2B5EF4-FFF2-40B4-BE49-F238E27FC236}">
                <a16:creationId xmlns:a16="http://schemas.microsoft.com/office/drawing/2014/main" id="{4005BDA9-4B23-CBAF-8869-60BAE0D8871F}"/>
              </a:ext>
            </a:extLst>
          </p:cNvPr>
          <p:cNvSpPr/>
          <p:nvPr/>
        </p:nvSpPr>
        <p:spPr>
          <a:xfrm rot="10800000">
            <a:off x="6566072" y="172520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4" name="Oval 2293">
            <a:extLst>
              <a:ext uri="{FF2B5EF4-FFF2-40B4-BE49-F238E27FC236}">
                <a16:creationId xmlns:a16="http://schemas.microsoft.com/office/drawing/2014/main" id="{CA1023B2-8811-C2D2-AD9D-1FE764202114}"/>
              </a:ext>
            </a:extLst>
          </p:cNvPr>
          <p:cNvSpPr/>
          <p:nvPr/>
        </p:nvSpPr>
        <p:spPr>
          <a:xfrm rot="10800000">
            <a:off x="6568625" y="247203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7" name="Oval 2296">
            <a:extLst>
              <a:ext uri="{FF2B5EF4-FFF2-40B4-BE49-F238E27FC236}">
                <a16:creationId xmlns:a16="http://schemas.microsoft.com/office/drawing/2014/main" id="{4C7F3BE8-9B1D-026C-6A46-C518F2FF4FEB}"/>
              </a:ext>
            </a:extLst>
          </p:cNvPr>
          <p:cNvSpPr/>
          <p:nvPr/>
        </p:nvSpPr>
        <p:spPr>
          <a:xfrm rot="10800000">
            <a:off x="6567895" y="32492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0" name="Oval 2299">
            <a:extLst>
              <a:ext uri="{FF2B5EF4-FFF2-40B4-BE49-F238E27FC236}">
                <a16:creationId xmlns:a16="http://schemas.microsoft.com/office/drawing/2014/main" id="{18F66E28-3D4E-1891-A3A6-BDD8CE76DC4D}"/>
              </a:ext>
            </a:extLst>
          </p:cNvPr>
          <p:cNvSpPr/>
          <p:nvPr/>
        </p:nvSpPr>
        <p:spPr>
          <a:xfrm rot="10800000">
            <a:off x="6570448" y="399610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3" name="Oval 2302">
            <a:extLst>
              <a:ext uri="{FF2B5EF4-FFF2-40B4-BE49-F238E27FC236}">
                <a16:creationId xmlns:a16="http://schemas.microsoft.com/office/drawing/2014/main" id="{77B305C8-777E-3D3F-28CF-12789EE92DFE}"/>
              </a:ext>
            </a:extLst>
          </p:cNvPr>
          <p:cNvSpPr/>
          <p:nvPr/>
        </p:nvSpPr>
        <p:spPr>
          <a:xfrm rot="10800000">
            <a:off x="6567895" y="473900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6" name="Oval 2305">
            <a:extLst>
              <a:ext uri="{FF2B5EF4-FFF2-40B4-BE49-F238E27FC236}">
                <a16:creationId xmlns:a16="http://schemas.microsoft.com/office/drawing/2014/main" id="{5DCE1369-6058-199B-B403-F9A1FC4947CE}"/>
              </a:ext>
            </a:extLst>
          </p:cNvPr>
          <p:cNvSpPr/>
          <p:nvPr/>
        </p:nvSpPr>
        <p:spPr>
          <a:xfrm>
            <a:off x="6570448" y="555786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9" name="Oval 2308">
            <a:extLst>
              <a:ext uri="{FF2B5EF4-FFF2-40B4-BE49-F238E27FC236}">
                <a16:creationId xmlns:a16="http://schemas.microsoft.com/office/drawing/2014/main" id="{60EA4CB6-42D5-DE71-A7C3-9180FF9A1A8D}"/>
              </a:ext>
            </a:extLst>
          </p:cNvPr>
          <p:cNvSpPr/>
          <p:nvPr/>
        </p:nvSpPr>
        <p:spPr>
          <a:xfrm rot="10800000">
            <a:off x="6570448" y="628487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0" name="Rectangle 2309">
            <a:extLst>
              <a:ext uri="{FF2B5EF4-FFF2-40B4-BE49-F238E27FC236}">
                <a16:creationId xmlns:a16="http://schemas.microsoft.com/office/drawing/2014/main" id="{6D8309F9-D531-1082-95BB-427C8A09692E}"/>
              </a:ext>
            </a:extLst>
          </p:cNvPr>
          <p:cNvSpPr/>
          <p:nvPr/>
        </p:nvSpPr>
        <p:spPr>
          <a:xfrm>
            <a:off x="7933453" y="0"/>
            <a:ext cx="1438599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13" name="Oval 2312">
            <a:extLst>
              <a:ext uri="{FF2B5EF4-FFF2-40B4-BE49-F238E27FC236}">
                <a16:creationId xmlns:a16="http://schemas.microsoft.com/office/drawing/2014/main" id="{28AF724B-1FBD-E24D-3861-86A17BBB8431}"/>
              </a:ext>
            </a:extLst>
          </p:cNvPr>
          <p:cNvSpPr/>
          <p:nvPr/>
        </p:nvSpPr>
        <p:spPr>
          <a:xfrm rot="10800000">
            <a:off x="8534787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6" name="Oval 2315">
            <a:extLst>
              <a:ext uri="{FF2B5EF4-FFF2-40B4-BE49-F238E27FC236}">
                <a16:creationId xmlns:a16="http://schemas.microsoft.com/office/drawing/2014/main" id="{C61E6C6A-44B5-DB21-3BE0-773B19F89BE8}"/>
              </a:ext>
            </a:extLst>
          </p:cNvPr>
          <p:cNvSpPr/>
          <p:nvPr/>
        </p:nvSpPr>
        <p:spPr>
          <a:xfrm rot="10800000">
            <a:off x="8979062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9" name="Oval 2318">
            <a:extLst>
              <a:ext uri="{FF2B5EF4-FFF2-40B4-BE49-F238E27FC236}">
                <a16:creationId xmlns:a16="http://schemas.microsoft.com/office/drawing/2014/main" id="{A8CBF27C-F929-88AE-8946-1A32DECF8135}"/>
              </a:ext>
            </a:extLst>
          </p:cNvPr>
          <p:cNvSpPr/>
          <p:nvPr/>
        </p:nvSpPr>
        <p:spPr>
          <a:xfrm rot="10800000">
            <a:off x="8534787" y="97452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2" name="Oval 2321">
            <a:extLst>
              <a:ext uri="{FF2B5EF4-FFF2-40B4-BE49-F238E27FC236}">
                <a16:creationId xmlns:a16="http://schemas.microsoft.com/office/drawing/2014/main" id="{C52CD685-ECEF-0222-A2E1-640BFBFFB0B8}"/>
              </a:ext>
            </a:extLst>
          </p:cNvPr>
          <p:cNvSpPr/>
          <p:nvPr/>
        </p:nvSpPr>
        <p:spPr>
          <a:xfrm rot="10800000">
            <a:off x="8981615" y="97845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5" name="Oval 2324">
            <a:extLst>
              <a:ext uri="{FF2B5EF4-FFF2-40B4-BE49-F238E27FC236}">
                <a16:creationId xmlns:a16="http://schemas.microsoft.com/office/drawing/2014/main" id="{23395FAC-4893-A8BC-FED3-8AF7426E5AD9}"/>
              </a:ext>
            </a:extLst>
          </p:cNvPr>
          <p:cNvSpPr/>
          <p:nvPr/>
        </p:nvSpPr>
        <p:spPr>
          <a:xfrm rot="10800000">
            <a:off x="8534787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8" name="Oval 2327">
            <a:extLst>
              <a:ext uri="{FF2B5EF4-FFF2-40B4-BE49-F238E27FC236}">
                <a16:creationId xmlns:a16="http://schemas.microsoft.com/office/drawing/2014/main" id="{C1ED682D-DCC6-5E57-01BE-59DA284CFA27}"/>
              </a:ext>
            </a:extLst>
          </p:cNvPr>
          <p:cNvSpPr/>
          <p:nvPr/>
        </p:nvSpPr>
        <p:spPr>
          <a:xfrm rot="10800000">
            <a:off x="8979062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1" name="Oval 2330">
            <a:extLst>
              <a:ext uri="{FF2B5EF4-FFF2-40B4-BE49-F238E27FC236}">
                <a16:creationId xmlns:a16="http://schemas.microsoft.com/office/drawing/2014/main" id="{8CD16F43-1CEF-D14E-0A14-CDF677288E89}"/>
              </a:ext>
            </a:extLst>
          </p:cNvPr>
          <p:cNvSpPr/>
          <p:nvPr/>
        </p:nvSpPr>
        <p:spPr>
          <a:xfrm rot="10800000">
            <a:off x="8534787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4" name="Oval 2333">
            <a:extLst>
              <a:ext uri="{FF2B5EF4-FFF2-40B4-BE49-F238E27FC236}">
                <a16:creationId xmlns:a16="http://schemas.microsoft.com/office/drawing/2014/main" id="{742EC446-14E4-C069-61EB-B0A0526E764B}"/>
              </a:ext>
            </a:extLst>
          </p:cNvPr>
          <p:cNvSpPr/>
          <p:nvPr/>
        </p:nvSpPr>
        <p:spPr>
          <a:xfrm rot="10800000">
            <a:off x="8981615" y="246425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7" name="Oval 2336">
            <a:extLst>
              <a:ext uri="{FF2B5EF4-FFF2-40B4-BE49-F238E27FC236}">
                <a16:creationId xmlns:a16="http://schemas.microsoft.com/office/drawing/2014/main" id="{FC5F142B-E29D-9CFE-7A4B-57D4878DBCE5}"/>
              </a:ext>
            </a:extLst>
          </p:cNvPr>
          <p:cNvSpPr/>
          <p:nvPr/>
        </p:nvSpPr>
        <p:spPr>
          <a:xfrm rot="10800000">
            <a:off x="8536610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0" name="Oval 2339">
            <a:extLst>
              <a:ext uri="{FF2B5EF4-FFF2-40B4-BE49-F238E27FC236}">
                <a16:creationId xmlns:a16="http://schemas.microsoft.com/office/drawing/2014/main" id="{7C525B08-A946-B0E6-D91D-8FC3B330FDAD}"/>
              </a:ext>
            </a:extLst>
          </p:cNvPr>
          <p:cNvSpPr/>
          <p:nvPr/>
        </p:nvSpPr>
        <p:spPr>
          <a:xfrm rot="10800000">
            <a:off x="8980885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3" name="Oval 2342">
            <a:extLst>
              <a:ext uri="{FF2B5EF4-FFF2-40B4-BE49-F238E27FC236}">
                <a16:creationId xmlns:a16="http://schemas.microsoft.com/office/drawing/2014/main" id="{9EB937A4-7684-686D-4580-1470F33249FF}"/>
              </a:ext>
            </a:extLst>
          </p:cNvPr>
          <p:cNvSpPr/>
          <p:nvPr/>
        </p:nvSpPr>
        <p:spPr>
          <a:xfrm rot="10800000">
            <a:off x="8536610" y="398439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6" name="Oval 2345">
            <a:extLst>
              <a:ext uri="{FF2B5EF4-FFF2-40B4-BE49-F238E27FC236}">
                <a16:creationId xmlns:a16="http://schemas.microsoft.com/office/drawing/2014/main" id="{36B85B5B-20F2-C638-042A-574A5F0E177D}"/>
              </a:ext>
            </a:extLst>
          </p:cNvPr>
          <p:cNvSpPr/>
          <p:nvPr/>
        </p:nvSpPr>
        <p:spPr>
          <a:xfrm rot="10800000">
            <a:off x="8983438" y="398832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9" name="Oval 2348">
            <a:extLst>
              <a:ext uri="{FF2B5EF4-FFF2-40B4-BE49-F238E27FC236}">
                <a16:creationId xmlns:a16="http://schemas.microsoft.com/office/drawing/2014/main" id="{E016E141-110D-132D-2CC6-EA301DDA160D}"/>
              </a:ext>
            </a:extLst>
          </p:cNvPr>
          <p:cNvSpPr/>
          <p:nvPr/>
        </p:nvSpPr>
        <p:spPr>
          <a:xfrm rot="10800000">
            <a:off x="8536610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2" name="Oval 2351">
            <a:extLst>
              <a:ext uri="{FF2B5EF4-FFF2-40B4-BE49-F238E27FC236}">
                <a16:creationId xmlns:a16="http://schemas.microsoft.com/office/drawing/2014/main" id="{6267FBDB-D674-ABE9-A698-66FA9F4F115A}"/>
              </a:ext>
            </a:extLst>
          </p:cNvPr>
          <p:cNvSpPr/>
          <p:nvPr/>
        </p:nvSpPr>
        <p:spPr>
          <a:xfrm>
            <a:off x="8980885" y="480325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" name="Oval 2354">
            <a:extLst>
              <a:ext uri="{FF2B5EF4-FFF2-40B4-BE49-F238E27FC236}">
                <a16:creationId xmlns:a16="http://schemas.microsoft.com/office/drawing/2014/main" id="{6657AFB7-8E54-28EB-15A9-F15139AEA94F}"/>
              </a:ext>
            </a:extLst>
          </p:cNvPr>
          <p:cNvSpPr/>
          <p:nvPr/>
        </p:nvSpPr>
        <p:spPr>
          <a:xfrm rot="10800000">
            <a:off x="8536610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8" name="Oval 2357">
            <a:extLst>
              <a:ext uri="{FF2B5EF4-FFF2-40B4-BE49-F238E27FC236}">
                <a16:creationId xmlns:a16="http://schemas.microsoft.com/office/drawing/2014/main" id="{FB3D6741-CD02-C17C-EC54-B6DE394AC28C}"/>
              </a:ext>
            </a:extLst>
          </p:cNvPr>
          <p:cNvSpPr/>
          <p:nvPr/>
        </p:nvSpPr>
        <p:spPr>
          <a:xfrm rot="10800000">
            <a:off x="8983438" y="547805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1" name="Oval 2360">
            <a:extLst>
              <a:ext uri="{FF2B5EF4-FFF2-40B4-BE49-F238E27FC236}">
                <a16:creationId xmlns:a16="http://schemas.microsoft.com/office/drawing/2014/main" id="{9133A9F7-D1DD-9B9C-350D-B8E8F6496FA2}"/>
              </a:ext>
            </a:extLst>
          </p:cNvPr>
          <p:cNvSpPr/>
          <p:nvPr/>
        </p:nvSpPr>
        <p:spPr>
          <a:xfrm rot="10800000">
            <a:off x="8536610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4" name="Oval 2363">
            <a:extLst>
              <a:ext uri="{FF2B5EF4-FFF2-40B4-BE49-F238E27FC236}">
                <a16:creationId xmlns:a16="http://schemas.microsoft.com/office/drawing/2014/main" id="{E95A2BE7-39FF-80E8-8252-E8F031150FE4}"/>
              </a:ext>
            </a:extLst>
          </p:cNvPr>
          <p:cNvSpPr/>
          <p:nvPr/>
        </p:nvSpPr>
        <p:spPr>
          <a:xfrm rot="10800000">
            <a:off x="8983438" y="627710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7" name="Oval 2366">
            <a:extLst>
              <a:ext uri="{FF2B5EF4-FFF2-40B4-BE49-F238E27FC236}">
                <a16:creationId xmlns:a16="http://schemas.microsoft.com/office/drawing/2014/main" id="{B87B5858-36BC-0371-CB7B-D10F5A5BD513}"/>
              </a:ext>
            </a:extLst>
          </p:cNvPr>
          <p:cNvSpPr/>
          <p:nvPr/>
        </p:nvSpPr>
        <p:spPr>
          <a:xfrm rot="10800000">
            <a:off x="8043397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0" name="Oval 2369">
            <a:extLst>
              <a:ext uri="{FF2B5EF4-FFF2-40B4-BE49-F238E27FC236}">
                <a16:creationId xmlns:a16="http://schemas.microsoft.com/office/drawing/2014/main" id="{90A296F3-5664-3C48-B091-E0257203D66A}"/>
              </a:ext>
            </a:extLst>
          </p:cNvPr>
          <p:cNvSpPr/>
          <p:nvPr/>
        </p:nvSpPr>
        <p:spPr>
          <a:xfrm rot="10800000">
            <a:off x="8043397" y="97452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3" name="Oval 2372">
            <a:extLst>
              <a:ext uri="{FF2B5EF4-FFF2-40B4-BE49-F238E27FC236}">
                <a16:creationId xmlns:a16="http://schemas.microsoft.com/office/drawing/2014/main" id="{18233C8D-8289-71C4-CC17-A2C13E8F638A}"/>
              </a:ext>
            </a:extLst>
          </p:cNvPr>
          <p:cNvSpPr/>
          <p:nvPr/>
        </p:nvSpPr>
        <p:spPr>
          <a:xfrm rot="10800000">
            <a:off x="8043397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6" name="Oval 2375">
            <a:extLst>
              <a:ext uri="{FF2B5EF4-FFF2-40B4-BE49-F238E27FC236}">
                <a16:creationId xmlns:a16="http://schemas.microsoft.com/office/drawing/2014/main" id="{EEECAF0E-8CBE-8B23-7E40-F40F85FB47A3}"/>
              </a:ext>
            </a:extLst>
          </p:cNvPr>
          <p:cNvSpPr/>
          <p:nvPr/>
        </p:nvSpPr>
        <p:spPr>
          <a:xfrm rot="10800000">
            <a:off x="8043397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9" name="Oval 2378">
            <a:extLst>
              <a:ext uri="{FF2B5EF4-FFF2-40B4-BE49-F238E27FC236}">
                <a16:creationId xmlns:a16="http://schemas.microsoft.com/office/drawing/2014/main" id="{0706CCA9-AE9D-2553-C2D5-85E67FF3DF5E}"/>
              </a:ext>
            </a:extLst>
          </p:cNvPr>
          <p:cNvSpPr/>
          <p:nvPr/>
        </p:nvSpPr>
        <p:spPr>
          <a:xfrm rot="10800000">
            <a:off x="8045220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2" name="Oval 2381">
            <a:extLst>
              <a:ext uri="{FF2B5EF4-FFF2-40B4-BE49-F238E27FC236}">
                <a16:creationId xmlns:a16="http://schemas.microsoft.com/office/drawing/2014/main" id="{400A02E9-236F-BEC4-D9F3-A139DDD96FAE}"/>
              </a:ext>
            </a:extLst>
          </p:cNvPr>
          <p:cNvSpPr/>
          <p:nvPr/>
        </p:nvSpPr>
        <p:spPr>
          <a:xfrm rot="10800000">
            <a:off x="8045220" y="398439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5" name="Oval 2384">
            <a:extLst>
              <a:ext uri="{FF2B5EF4-FFF2-40B4-BE49-F238E27FC236}">
                <a16:creationId xmlns:a16="http://schemas.microsoft.com/office/drawing/2014/main" id="{C81C00F0-A5FF-CA64-4564-6E12E753BE8D}"/>
              </a:ext>
            </a:extLst>
          </p:cNvPr>
          <p:cNvSpPr/>
          <p:nvPr/>
        </p:nvSpPr>
        <p:spPr>
          <a:xfrm rot="10800000">
            <a:off x="8045220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8" name="Oval 2387">
            <a:extLst>
              <a:ext uri="{FF2B5EF4-FFF2-40B4-BE49-F238E27FC236}">
                <a16:creationId xmlns:a16="http://schemas.microsoft.com/office/drawing/2014/main" id="{B969AF27-B016-4C1D-CEAF-159FD7E6603A}"/>
              </a:ext>
            </a:extLst>
          </p:cNvPr>
          <p:cNvSpPr/>
          <p:nvPr/>
        </p:nvSpPr>
        <p:spPr>
          <a:xfrm rot="10800000">
            <a:off x="8045220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1" name="Oval 2390">
            <a:extLst>
              <a:ext uri="{FF2B5EF4-FFF2-40B4-BE49-F238E27FC236}">
                <a16:creationId xmlns:a16="http://schemas.microsoft.com/office/drawing/2014/main" id="{EFEE9CA2-62A9-36F7-CBCA-F6D1372505E4}"/>
              </a:ext>
            </a:extLst>
          </p:cNvPr>
          <p:cNvSpPr/>
          <p:nvPr/>
        </p:nvSpPr>
        <p:spPr>
          <a:xfrm rot="10800000">
            <a:off x="8045220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8" name="Oval 2397">
            <a:extLst>
              <a:ext uri="{FF2B5EF4-FFF2-40B4-BE49-F238E27FC236}">
                <a16:creationId xmlns:a16="http://schemas.microsoft.com/office/drawing/2014/main" id="{67349091-778F-B029-B547-189BD4CBDC5B}"/>
              </a:ext>
            </a:extLst>
          </p:cNvPr>
          <p:cNvSpPr/>
          <p:nvPr/>
        </p:nvSpPr>
        <p:spPr>
          <a:xfrm rot="10800000">
            <a:off x="7007091" y="24710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1" name="Oval 2400">
            <a:extLst>
              <a:ext uri="{FF2B5EF4-FFF2-40B4-BE49-F238E27FC236}">
                <a16:creationId xmlns:a16="http://schemas.microsoft.com/office/drawing/2014/main" id="{24AB248D-42E2-2742-610A-C839D587E9AE}"/>
              </a:ext>
            </a:extLst>
          </p:cNvPr>
          <p:cNvSpPr/>
          <p:nvPr/>
        </p:nvSpPr>
        <p:spPr>
          <a:xfrm rot="10800000">
            <a:off x="7009644" y="99394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4" name="Oval 2403">
            <a:extLst>
              <a:ext uri="{FF2B5EF4-FFF2-40B4-BE49-F238E27FC236}">
                <a16:creationId xmlns:a16="http://schemas.microsoft.com/office/drawing/2014/main" id="{AF2680F1-F7A5-1B9F-5E11-3F3E48AEE918}"/>
              </a:ext>
            </a:extLst>
          </p:cNvPr>
          <p:cNvSpPr/>
          <p:nvPr/>
        </p:nvSpPr>
        <p:spPr>
          <a:xfrm>
            <a:off x="7007091" y="180494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7" name="Oval 2406">
            <a:extLst>
              <a:ext uri="{FF2B5EF4-FFF2-40B4-BE49-F238E27FC236}">
                <a16:creationId xmlns:a16="http://schemas.microsoft.com/office/drawing/2014/main" id="{AFC6F36F-EB99-4118-AEBB-E47E2D9341BF}"/>
              </a:ext>
            </a:extLst>
          </p:cNvPr>
          <p:cNvSpPr/>
          <p:nvPr/>
        </p:nvSpPr>
        <p:spPr>
          <a:xfrm rot="10800000">
            <a:off x="7009644" y="247974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0" name="Oval 2409">
            <a:extLst>
              <a:ext uri="{FF2B5EF4-FFF2-40B4-BE49-F238E27FC236}">
                <a16:creationId xmlns:a16="http://schemas.microsoft.com/office/drawing/2014/main" id="{5FF04615-5B3B-8605-CC2D-9E86BC8D49AF}"/>
              </a:ext>
            </a:extLst>
          </p:cNvPr>
          <p:cNvSpPr/>
          <p:nvPr/>
        </p:nvSpPr>
        <p:spPr>
          <a:xfrm rot="10800000">
            <a:off x="7008914" y="325697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3" name="Oval 2412">
            <a:extLst>
              <a:ext uri="{FF2B5EF4-FFF2-40B4-BE49-F238E27FC236}">
                <a16:creationId xmlns:a16="http://schemas.microsoft.com/office/drawing/2014/main" id="{8FAFAFEF-AE48-7083-AC1C-8B9F6FCEE426}"/>
              </a:ext>
            </a:extLst>
          </p:cNvPr>
          <p:cNvSpPr/>
          <p:nvPr/>
        </p:nvSpPr>
        <p:spPr>
          <a:xfrm rot="10800000">
            <a:off x="7011467" y="4003805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6" name="Oval 2415">
            <a:extLst>
              <a:ext uri="{FF2B5EF4-FFF2-40B4-BE49-F238E27FC236}">
                <a16:creationId xmlns:a16="http://schemas.microsoft.com/office/drawing/2014/main" id="{22ADFB20-16EF-0A0B-81C3-7A59E861AEE8}"/>
              </a:ext>
            </a:extLst>
          </p:cNvPr>
          <p:cNvSpPr/>
          <p:nvPr/>
        </p:nvSpPr>
        <p:spPr>
          <a:xfrm rot="10800000">
            <a:off x="7008914" y="474670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9" name="Oval 2418">
            <a:extLst>
              <a:ext uri="{FF2B5EF4-FFF2-40B4-BE49-F238E27FC236}">
                <a16:creationId xmlns:a16="http://schemas.microsoft.com/office/drawing/2014/main" id="{5AA8FA74-22DA-DB69-01B0-C228328B5332}"/>
              </a:ext>
            </a:extLst>
          </p:cNvPr>
          <p:cNvSpPr/>
          <p:nvPr/>
        </p:nvSpPr>
        <p:spPr>
          <a:xfrm rot="10800000">
            <a:off x="7011467" y="549353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2" name="Oval 2421">
            <a:extLst>
              <a:ext uri="{FF2B5EF4-FFF2-40B4-BE49-F238E27FC236}">
                <a16:creationId xmlns:a16="http://schemas.microsoft.com/office/drawing/2014/main" id="{B083C60B-3665-A5FD-A7F3-239457840731}"/>
              </a:ext>
            </a:extLst>
          </p:cNvPr>
          <p:cNvSpPr/>
          <p:nvPr/>
        </p:nvSpPr>
        <p:spPr>
          <a:xfrm rot="10800000">
            <a:off x="7011467" y="629258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5" name="Oval 2424">
            <a:extLst>
              <a:ext uri="{FF2B5EF4-FFF2-40B4-BE49-F238E27FC236}">
                <a16:creationId xmlns:a16="http://schemas.microsoft.com/office/drawing/2014/main" id="{3927935B-2D76-84F6-71CC-822C5506E536}"/>
              </a:ext>
            </a:extLst>
          </p:cNvPr>
          <p:cNvSpPr/>
          <p:nvPr/>
        </p:nvSpPr>
        <p:spPr>
          <a:xfrm rot="10800000">
            <a:off x="7499906" y="25488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8" name="Oval 2427">
            <a:extLst>
              <a:ext uri="{FF2B5EF4-FFF2-40B4-BE49-F238E27FC236}">
                <a16:creationId xmlns:a16="http://schemas.microsoft.com/office/drawing/2014/main" id="{A7AD7103-8779-3D24-A89F-A54C0802EB2A}"/>
              </a:ext>
            </a:extLst>
          </p:cNvPr>
          <p:cNvSpPr/>
          <p:nvPr/>
        </p:nvSpPr>
        <p:spPr>
          <a:xfrm rot="10800000">
            <a:off x="7502459" y="100171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1" name="Oval 2430">
            <a:extLst>
              <a:ext uri="{FF2B5EF4-FFF2-40B4-BE49-F238E27FC236}">
                <a16:creationId xmlns:a16="http://schemas.microsoft.com/office/drawing/2014/main" id="{CF42BC05-A3C2-8DBF-8467-C2933B9D4ADF}"/>
              </a:ext>
            </a:extLst>
          </p:cNvPr>
          <p:cNvSpPr/>
          <p:nvPr/>
        </p:nvSpPr>
        <p:spPr>
          <a:xfrm>
            <a:off x="7499906" y="18127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4" name="Oval 2433">
            <a:extLst>
              <a:ext uri="{FF2B5EF4-FFF2-40B4-BE49-F238E27FC236}">
                <a16:creationId xmlns:a16="http://schemas.microsoft.com/office/drawing/2014/main" id="{FE672368-7294-D3D3-9DBD-85D3B99C9BDA}"/>
              </a:ext>
            </a:extLst>
          </p:cNvPr>
          <p:cNvSpPr/>
          <p:nvPr/>
        </p:nvSpPr>
        <p:spPr>
          <a:xfrm rot="10800000">
            <a:off x="7502459" y="248752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7" name="Oval 2436">
            <a:extLst>
              <a:ext uri="{FF2B5EF4-FFF2-40B4-BE49-F238E27FC236}">
                <a16:creationId xmlns:a16="http://schemas.microsoft.com/office/drawing/2014/main" id="{A330C71E-8870-545B-DED7-ED4C9B1D4A46}"/>
              </a:ext>
            </a:extLst>
          </p:cNvPr>
          <p:cNvSpPr/>
          <p:nvPr/>
        </p:nvSpPr>
        <p:spPr>
          <a:xfrm rot="10800000">
            <a:off x="7501729" y="326475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0" name="Oval 2439">
            <a:extLst>
              <a:ext uri="{FF2B5EF4-FFF2-40B4-BE49-F238E27FC236}">
                <a16:creationId xmlns:a16="http://schemas.microsoft.com/office/drawing/2014/main" id="{938FE6AE-E1B3-1CA5-5141-F24D4CF636CF}"/>
              </a:ext>
            </a:extLst>
          </p:cNvPr>
          <p:cNvSpPr/>
          <p:nvPr/>
        </p:nvSpPr>
        <p:spPr>
          <a:xfrm rot="10800000">
            <a:off x="7504282" y="401158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3" name="Oval 2442">
            <a:extLst>
              <a:ext uri="{FF2B5EF4-FFF2-40B4-BE49-F238E27FC236}">
                <a16:creationId xmlns:a16="http://schemas.microsoft.com/office/drawing/2014/main" id="{C897294D-55F1-D0B4-AD7D-105DCD4B4200}"/>
              </a:ext>
            </a:extLst>
          </p:cNvPr>
          <p:cNvSpPr/>
          <p:nvPr/>
        </p:nvSpPr>
        <p:spPr>
          <a:xfrm rot="10800000">
            <a:off x="7501729" y="4754485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6" name="Oval 2445">
            <a:extLst>
              <a:ext uri="{FF2B5EF4-FFF2-40B4-BE49-F238E27FC236}">
                <a16:creationId xmlns:a16="http://schemas.microsoft.com/office/drawing/2014/main" id="{032ECF80-35CF-24A1-48C4-679BECA4816E}"/>
              </a:ext>
            </a:extLst>
          </p:cNvPr>
          <p:cNvSpPr/>
          <p:nvPr/>
        </p:nvSpPr>
        <p:spPr>
          <a:xfrm rot="10800000">
            <a:off x="7504282" y="550131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9" name="Oval 2448">
            <a:extLst>
              <a:ext uri="{FF2B5EF4-FFF2-40B4-BE49-F238E27FC236}">
                <a16:creationId xmlns:a16="http://schemas.microsoft.com/office/drawing/2014/main" id="{96A3118C-2F4F-72AF-7F68-C380F81BF632}"/>
              </a:ext>
            </a:extLst>
          </p:cNvPr>
          <p:cNvSpPr/>
          <p:nvPr/>
        </p:nvSpPr>
        <p:spPr>
          <a:xfrm rot="10800000">
            <a:off x="7504282" y="630036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9085E8-9A5A-72BC-3B6B-0AEFA908C0BE}"/>
              </a:ext>
            </a:extLst>
          </p:cNvPr>
          <p:cNvSpPr/>
          <p:nvPr/>
        </p:nvSpPr>
        <p:spPr>
          <a:xfrm>
            <a:off x="3635829" y="2949186"/>
            <a:ext cx="1438599" cy="16161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6506A7-B404-08E0-782F-5C1AFD9803F3}"/>
              </a:ext>
            </a:extLst>
          </p:cNvPr>
          <p:cNvSpPr/>
          <p:nvPr/>
        </p:nvSpPr>
        <p:spPr>
          <a:xfrm>
            <a:off x="5066563" y="2949186"/>
            <a:ext cx="1438599" cy="16161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04C798-9AD9-44AD-4507-AD35F3135267}"/>
              </a:ext>
            </a:extLst>
          </p:cNvPr>
          <p:cNvSpPr/>
          <p:nvPr/>
        </p:nvSpPr>
        <p:spPr>
          <a:xfrm>
            <a:off x="6503940" y="2949186"/>
            <a:ext cx="1438599" cy="16161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2C37C-C559-45F9-0B77-CF700307CF87}"/>
              </a:ext>
            </a:extLst>
          </p:cNvPr>
          <p:cNvSpPr/>
          <p:nvPr/>
        </p:nvSpPr>
        <p:spPr>
          <a:xfrm>
            <a:off x="7957050" y="2949186"/>
            <a:ext cx="1438599" cy="16161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9A37D8-A7FE-ED18-994D-CF77B09ED250}"/>
              </a:ext>
            </a:extLst>
          </p:cNvPr>
          <p:cNvGrpSpPr/>
          <p:nvPr/>
        </p:nvGrpSpPr>
        <p:grpSpPr>
          <a:xfrm>
            <a:off x="0" y="2949186"/>
            <a:ext cx="12192000" cy="1616133"/>
            <a:chOff x="0" y="2949186"/>
            <a:chExt cx="12192000" cy="161613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EB7B694-EDEF-D1DB-4C15-D0A335913FCA}"/>
                </a:ext>
              </a:extLst>
            </p:cNvPr>
            <p:cNvSpPr/>
            <p:nvPr/>
          </p:nvSpPr>
          <p:spPr>
            <a:xfrm>
              <a:off x="0" y="2949186"/>
              <a:ext cx="12192000" cy="1616133"/>
            </a:xfrm>
            <a:prstGeom prst="rect">
              <a:avLst/>
            </a:prstGeom>
            <a:solidFill>
              <a:srgbClr val="92D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E4A1F4F-77F5-3F56-0D69-24867CF9FE99}"/>
                </a:ext>
              </a:extLst>
            </p:cNvPr>
            <p:cNvSpPr txBox="1"/>
            <p:nvPr/>
          </p:nvSpPr>
          <p:spPr>
            <a:xfrm>
              <a:off x="379310" y="3429000"/>
              <a:ext cx="17079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RF Pulse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58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2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2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86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5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500" fill="hold"/>
                                        <p:tgtEl>
                                          <p:spTgt spid="2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2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2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2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50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201" dur="50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02" dur="50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50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50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206" dur="50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07" dur="50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50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211" dur="50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12" dur="50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17" dur="50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50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221" dur="50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22" dur="50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226" dur="50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27" dur="50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50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231" dur="50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32" dur="50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236" dur="50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37" dur="50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50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241" dur="50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42" dur="50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50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246" dur="50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47" dur="50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251" dur="50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52" dur="50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" dur="50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256" dur="50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57" dur="50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50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" grpId="0" animBg="1"/>
      <p:bldP spid="2116" grpId="1" animBg="1"/>
      <p:bldP spid="2119" grpId="0" animBg="1"/>
      <p:bldP spid="2119" grpId="1" animBg="1"/>
      <p:bldP spid="2122" grpId="0" animBg="1"/>
      <p:bldP spid="2122" grpId="1" animBg="1"/>
      <p:bldP spid="2125" grpId="0" animBg="1"/>
      <p:bldP spid="2125" grpId="1" animBg="1"/>
      <p:bldP spid="2189" grpId="0" animBg="1"/>
      <p:bldP spid="2189" grpId="1" animBg="1"/>
      <p:bldP spid="2192" grpId="0" animBg="1"/>
      <p:bldP spid="2192" grpId="1" animBg="1"/>
      <p:bldP spid="2228" grpId="0" animBg="1"/>
      <p:bldP spid="2228" grpId="1" animBg="1"/>
      <p:bldP spid="2231" grpId="0" animBg="1"/>
      <p:bldP spid="2231" grpId="1" animBg="1"/>
      <p:bldP spid="2234" grpId="0" animBg="1"/>
      <p:bldP spid="2234" grpId="1" animBg="1"/>
      <p:bldP spid="2237" grpId="0" animBg="1"/>
      <p:bldP spid="2237" grpId="1" animBg="1"/>
      <p:bldP spid="2270" grpId="0" animBg="1"/>
      <p:bldP spid="2270" grpId="1" animBg="1"/>
      <p:bldP spid="2273" grpId="0" animBg="1"/>
      <p:bldP spid="2273" grpId="1" animBg="1"/>
      <p:bldP spid="2297" grpId="0" animBg="1"/>
      <p:bldP spid="2297" grpId="1" animBg="1"/>
      <p:bldP spid="2300" grpId="0" animBg="1"/>
      <p:bldP spid="2300" grpId="1" animBg="1"/>
      <p:bldP spid="2337" grpId="0" animBg="1"/>
      <p:bldP spid="2337" grpId="1" animBg="1"/>
      <p:bldP spid="2340" grpId="0" animBg="1"/>
      <p:bldP spid="2340" grpId="1" animBg="1"/>
      <p:bldP spid="2343" grpId="0" animBg="1"/>
      <p:bldP spid="2343" grpId="1" animBg="1"/>
      <p:bldP spid="2346" grpId="0" animBg="1"/>
      <p:bldP spid="2346" grpId="1" animBg="1"/>
      <p:bldP spid="2379" grpId="0" animBg="1"/>
      <p:bldP spid="2379" grpId="1" animBg="1"/>
      <p:bldP spid="2382" grpId="0" animBg="1"/>
      <p:bldP spid="2382" grpId="1" animBg="1"/>
      <p:bldP spid="2410" grpId="0" animBg="1"/>
      <p:bldP spid="2410" grpId="1" animBg="1"/>
      <p:bldP spid="2413" grpId="0" animBg="1"/>
      <p:bldP spid="2413" grpId="1" animBg="1"/>
      <p:bldP spid="2437" grpId="0" animBg="1"/>
      <p:bldP spid="2437" grpId="1" animBg="1"/>
      <p:bldP spid="2440" grpId="0" animBg="1"/>
      <p:bldP spid="24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60A7D-AECD-3F78-1E3E-F2294E03E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DB5E97-9096-9A85-0EA6-B1E5A650ED76}"/>
              </a:ext>
            </a:extLst>
          </p:cNvPr>
          <p:cNvSpPr/>
          <p:nvPr/>
        </p:nvSpPr>
        <p:spPr>
          <a:xfrm>
            <a:off x="5058697" y="0"/>
            <a:ext cx="2890487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EEF889-EE70-8651-0F31-E6BC248098CC}"/>
              </a:ext>
            </a:extLst>
          </p:cNvPr>
          <p:cNvSpPr/>
          <p:nvPr/>
        </p:nvSpPr>
        <p:spPr>
          <a:xfrm>
            <a:off x="3635829" y="0"/>
            <a:ext cx="1438599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BC0EB0-8F21-B7C8-E946-3FE414B79259}"/>
              </a:ext>
            </a:extLst>
          </p:cNvPr>
          <p:cNvSpPr/>
          <p:nvPr/>
        </p:nvSpPr>
        <p:spPr>
          <a:xfrm rot="10800000">
            <a:off x="4237163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5" name="Oval 2094">
            <a:extLst>
              <a:ext uri="{FF2B5EF4-FFF2-40B4-BE49-F238E27FC236}">
                <a16:creationId xmlns:a16="http://schemas.microsoft.com/office/drawing/2014/main" id="{6F3A3D17-F004-FD6D-2101-C49CCDD5C254}"/>
              </a:ext>
            </a:extLst>
          </p:cNvPr>
          <p:cNvSpPr/>
          <p:nvPr/>
        </p:nvSpPr>
        <p:spPr>
          <a:xfrm rot="10800000">
            <a:off x="4681438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8" name="Oval 2097">
            <a:extLst>
              <a:ext uri="{FF2B5EF4-FFF2-40B4-BE49-F238E27FC236}">
                <a16:creationId xmlns:a16="http://schemas.microsoft.com/office/drawing/2014/main" id="{538245A8-1574-6CE4-1738-36F12BA63DE1}"/>
              </a:ext>
            </a:extLst>
          </p:cNvPr>
          <p:cNvSpPr/>
          <p:nvPr/>
        </p:nvSpPr>
        <p:spPr>
          <a:xfrm rot="10800000">
            <a:off x="4237163" y="97452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1" name="Oval 2100">
            <a:extLst>
              <a:ext uri="{FF2B5EF4-FFF2-40B4-BE49-F238E27FC236}">
                <a16:creationId xmlns:a16="http://schemas.microsoft.com/office/drawing/2014/main" id="{4C9D7F23-D92B-105C-9012-F746E74E16B4}"/>
              </a:ext>
            </a:extLst>
          </p:cNvPr>
          <p:cNvSpPr/>
          <p:nvPr/>
        </p:nvSpPr>
        <p:spPr>
          <a:xfrm rot="10800000">
            <a:off x="4683991" y="97845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4" name="Oval 2103">
            <a:extLst>
              <a:ext uri="{FF2B5EF4-FFF2-40B4-BE49-F238E27FC236}">
                <a16:creationId xmlns:a16="http://schemas.microsoft.com/office/drawing/2014/main" id="{2C5059C9-3272-1611-BA3B-F9B757AD30A0}"/>
              </a:ext>
            </a:extLst>
          </p:cNvPr>
          <p:cNvSpPr/>
          <p:nvPr/>
        </p:nvSpPr>
        <p:spPr>
          <a:xfrm rot="10800000">
            <a:off x="4237163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7" name="Oval 2106">
            <a:extLst>
              <a:ext uri="{FF2B5EF4-FFF2-40B4-BE49-F238E27FC236}">
                <a16:creationId xmlns:a16="http://schemas.microsoft.com/office/drawing/2014/main" id="{424C3409-FDAC-5739-0BEA-440F3465BBC2}"/>
              </a:ext>
            </a:extLst>
          </p:cNvPr>
          <p:cNvSpPr/>
          <p:nvPr/>
        </p:nvSpPr>
        <p:spPr>
          <a:xfrm rot="10800000">
            <a:off x="4681438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0" name="Oval 2109">
            <a:extLst>
              <a:ext uri="{FF2B5EF4-FFF2-40B4-BE49-F238E27FC236}">
                <a16:creationId xmlns:a16="http://schemas.microsoft.com/office/drawing/2014/main" id="{DFF7880E-AE1D-31D0-6654-2C7CCE34F407}"/>
              </a:ext>
            </a:extLst>
          </p:cNvPr>
          <p:cNvSpPr/>
          <p:nvPr/>
        </p:nvSpPr>
        <p:spPr>
          <a:xfrm rot="10800000">
            <a:off x="4237163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3" name="Oval 2112">
            <a:extLst>
              <a:ext uri="{FF2B5EF4-FFF2-40B4-BE49-F238E27FC236}">
                <a16:creationId xmlns:a16="http://schemas.microsoft.com/office/drawing/2014/main" id="{B8B52CB9-F65D-B465-CAA5-04A40A2EFFDC}"/>
              </a:ext>
            </a:extLst>
          </p:cNvPr>
          <p:cNvSpPr/>
          <p:nvPr/>
        </p:nvSpPr>
        <p:spPr>
          <a:xfrm rot="10800000">
            <a:off x="4683991" y="246425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6" name="Oval 2115">
            <a:extLst>
              <a:ext uri="{FF2B5EF4-FFF2-40B4-BE49-F238E27FC236}">
                <a16:creationId xmlns:a16="http://schemas.microsoft.com/office/drawing/2014/main" id="{5E5E4401-CEDB-F8F3-57E8-15D92D228535}"/>
              </a:ext>
            </a:extLst>
          </p:cNvPr>
          <p:cNvSpPr/>
          <p:nvPr/>
        </p:nvSpPr>
        <p:spPr>
          <a:xfrm rot="10800000">
            <a:off x="4238986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9" name="Oval 2118">
            <a:extLst>
              <a:ext uri="{FF2B5EF4-FFF2-40B4-BE49-F238E27FC236}">
                <a16:creationId xmlns:a16="http://schemas.microsoft.com/office/drawing/2014/main" id="{9049FC36-17C8-E6C3-C8A0-074984DB9BBA}"/>
              </a:ext>
            </a:extLst>
          </p:cNvPr>
          <p:cNvSpPr/>
          <p:nvPr/>
        </p:nvSpPr>
        <p:spPr>
          <a:xfrm rot="10800000">
            <a:off x="4683261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2" name="Oval 2121">
            <a:extLst>
              <a:ext uri="{FF2B5EF4-FFF2-40B4-BE49-F238E27FC236}">
                <a16:creationId xmlns:a16="http://schemas.microsoft.com/office/drawing/2014/main" id="{67DB98A2-6080-4B7E-0732-F0007FC63D89}"/>
              </a:ext>
            </a:extLst>
          </p:cNvPr>
          <p:cNvSpPr/>
          <p:nvPr/>
        </p:nvSpPr>
        <p:spPr>
          <a:xfrm rot="10800000">
            <a:off x="4238986" y="398439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5" name="Oval 2124">
            <a:extLst>
              <a:ext uri="{FF2B5EF4-FFF2-40B4-BE49-F238E27FC236}">
                <a16:creationId xmlns:a16="http://schemas.microsoft.com/office/drawing/2014/main" id="{98CC0380-9AEA-1029-9389-247F6CDC2647}"/>
              </a:ext>
            </a:extLst>
          </p:cNvPr>
          <p:cNvSpPr/>
          <p:nvPr/>
        </p:nvSpPr>
        <p:spPr>
          <a:xfrm rot="10800000">
            <a:off x="4685814" y="398832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8" name="Oval 2127">
            <a:extLst>
              <a:ext uri="{FF2B5EF4-FFF2-40B4-BE49-F238E27FC236}">
                <a16:creationId xmlns:a16="http://schemas.microsoft.com/office/drawing/2014/main" id="{1BE5ED4D-8247-09B7-75C1-9F2A51848DAB}"/>
              </a:ext>
            </a:extLst>
          </p:cNvPr>
          <p:cNvSpPr/>
          <p:nvPr/>
        </p:nvSpPr>
        <p:spPr>
          <a:xfrm rot="10800000">
            <a:off x="4238986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1" name="Oval 2130">
            <a:extLst>
              <a:ext uri="{FF2B5EF4-FFF2-40B4-BE49-F238E27FC236}">
                <a16:creationId xmlns:a16="http://schemas.microsoft.com/office/drawing/2014/main" id="{28374C73-9E2B-7B83-DDB5-AC4BF53CA73A}"/>
              </a:ext>
            </a:extLst>
          </p:cNvPr>
          <p:cNvSpPr/>
          <p:nvPr/>
        </p:nvSpPr>
        <p:spPr>
          <a:xfrm rot="10800000">
            <a:off x="4683261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4" name="Oval 2133">
            <a:extLst>
              <a:ext uri="{FF2B5EF4-FFF2-40B4-BE49-F238E27FC236}">
                <a16:creationId xmlns:a16="http://schemas.microsoft.com/office/drawing/2014/main" id="{CB9E6A8E-D9BE-8D39-6778-D7D99AE9F979}"/>
              </a:ext>
            </a:extLst>
          </p:cNvPr>
          <p:cNvSpPr/>
          <p:nvPr/>
        </p:nvSpPr>
        <p:spPr>
          <a:xfrm rot="10800000">
            <a:off x="4238986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7" name="Oval 2136">
            <a:extLst>
              <a:ext uri="{FF2B5EF4-FFF2-40B4-BE49-F238E27FC236}">
                <a16:creationId xmlns:a16="http://schemas.microsoft.com/office/drawing/2014/main" id="{F4CA43DE-F1B7-CB1A-1972-B154BFA241C7}"/>
              </a:ext>
            </a:extLst>
          </p:cNvPr>
          <p:cNvSpPr/>
          <p:nvPr/>
        </p:nvSpPr>
        <p:spPr>
          <a:xfrm rot="10800000">
            <a:off x="4685814" y="547805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0" name="Oval 2139">
            <a:extLst>
              <a:ext uri="{FF2B5EF4-FFF2-40B4-BE49-F238E27FC236}">
                <a16:creationId xmlns:a16="http://schemas.microsoft.com/office/drawing/2014/main" id="{79DD6FA3-292B-57A7-1FC0-4CBF5D17741B}"/>
              </a:ext>
            </a:extLst>
          </p:cNvPr>
          <p:cNvSpPr/>
          <p:nvPr/>
        </p:nvSpPr>
        <p:spPr>
          <a:xfrm rot="10800000">
            <a:off x="4238986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3" name="Oval 2142">
            <a:extLst>
              <a:ext uri="{FF2B5EF4-FFF2-40B4-BE49-F238E27FC236}">
                <a16:creationId xmlns:a16="http://schemas.microsoft.com/office/drawing/2014/main" id="{E2306A8D-D96D-1449-597E-973819DAB6DF}"/>
              </a:ext>
            </a:extLst>
          </p:cNvPr>
          <p:cNvSpPr/>
          <p:nvPr/>
        </p:nvSpPr>
        <p:spPr>
          <a:xfrm rot="10800000">
            <a:off x="4685814" y="627710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7" name="Oval 2176">
            <a:extLst>
              <a:ext uri="{FF2B5EF4-FFF2-40B4-BE49-F238E27FC236}">
                <a16:creationId xmlns:a16="http://schemas.microsoft.com/office/drawing/2014/main" id="{75D3B49F-9EE8-65CE-538A-CC92FA0115B2}"/>
              </a:ext>
            </a:extLst>
          </p:cNvPr>
          <p:cNvSpPr/>
          <p:nvPr/>
        </p:nvSpPr>
        <p:spPr>
          <a:xfrm rot="10800000">
            <a:off x="3745773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0" name="Oval 2179">
            <a:extLst>
              <a:ext uri="{FF2B5EF4-FFF2-40B4-BE49-F238E27FC236}">
                <a16:creationId xmlns:a16="http://schemas.microsoft.com/office/drawing/2014/main" id="{671CBA4F-2272-E92E-6DC1-884D394B0DBD}"/>
              </a:ext>
            </a:extLst>
          </p:cNvPr>
          <p:cNvSpPr/>
          <p:nvPr/>
        </p:nvSpPr>
        <p:spPr>
          <a:xfrm>
            <a:off x="3745773" y="104656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3" name="Oval 2182">
            <a:extLst>
              <a:ext uri="{FF2B5EF4-FFF2-40B4-BE49-F238E27FC236}">
                <a16:creationId xmlns:a16="http://schemas.microsoft.com/office/drawing/2014/main" id="{7147C525-C55E-7486-6FE0-3F58EF5B433E}"/>
              </a:ext>
            </a:extLst>
          </p:cNvPr>
          <p:cNvSpPr/>
          <p:nvPr/>
        </p:nvSpPr>
        <p:spPr>
          <a:xfrm rot="10800000">
            <a:off x="3745773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6" name="Oval 2185">
            <a:extLst>
              <a:ext uri="{FF2B5EF4-FFF2-40B4-BE49-F238E27FC236}">
                <a16:creationId xmlns:a16="http://schemas.microsoft.com/office/drawing/2014/main" id="{24F33A57-0D0C-AD9A-FE38-7A5B330DFC19}"/>
              </a:ext>
            </a:extLst>
          </p:cNvPr>
          <p:cNvSpPr/>
          <p:nvPr/>
        </p:nvSpPr>
        <p:spPr>
          <a:xfrm rot="10800000">
            <a:off x="3745773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89" name="Oval 2188">
            <a:extLst>
              <a:ext uri="{FF2B5EF4-FFF2-40B4-BE49-F238E27FC236}">
                <a16:creationId xmlns:a16="http://schemas.microsoft.com/office/drawing/2014/main" id="{55DE085B-2814-A828-505E-1BE3C2824EE7}"/>
              </a:ext>
            </a:extLst>
          </p:cNvPr>
          <p:cNvSpPr/>
          <p:nvPr/>
        </p:nvSpPr>
        <p:spPr>
          <a:xfrm rot="10800000">
            <a:off x="3747596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2" name="Oval 2191">
            <a:extLst>
              <a:ext uri="{FF2B5EF4-FFF2-40B4-BE49-F238E27FC236}">
                <a16:creationId xmlns:a16="http://schemas.microsoft.com/office/drawing/2014/main" id="{7490CAF9-3174-7344-E596-8E822B54BEFF}"/>
              </a:ext>
            </a:extLst>
          </p:cNvPr>
          <p:cNvSpPr/>
          <p:nvPr/>
        </p:nvSpPr>
        <p:spPr>
          <a:xfrm rot="10800000">
            <a:off x="3747596" y="398439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5" name="Oval 2194">
            <a:extLst>
              <a:ext uri="{FF2B5EF4-FFF2-40B4-BE49-F238E27FC236}">
                <a16:creationId xmlns:a16="http://schemas.microsoft.com/office/drawing/2014/main" id="{40AD7E03-9135-182A-1A86-53CB4EA2EF91}"/>
              </a:ext>
            </a:extLst>
          </p:cNvPr>
          <p:cNvSpPr/>
          <p:nvPr/>
        </p:nvSpPr>
        <p:spPr>
          <a:xfrm rot="10800000">
            <a:off x="3747596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8" name="Oval 2197">
            <a:extLst>
              <a:ext uri="{FF2B5EF4-FFF2-40B4-BE49-F238E27FC236}">
                <a16:creationId xmlns:a16="http://schemas.microsoft.com/office/drawing/2014/main" id="{B34ED1E4-9528-3C2A-CF80-955402760739}"/>
              </a:ext>
            </a:extLst>
          </p:cNvPr>
          <p:cNvSpPr/>
          <p:nvPr/>
        </p:nvSpPr>
        <p:spPr>
          <a:xfrm rot="10800000">
            <a:off x="3747596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1" name="Oval 2200">
            <a:extLst>
              <a:ext uri="{FF2B5EF4-FFF2-40B4-BE49-F238E27FC236}">
                <a16:creationId xmlns:a16="http://schemas.microsoft.com/office/drawing/2014/main" id="{4FCD362E-CFBA-E5E4-7F44-85BABCBF77E7}"/>
              </a:ext>
            </a:extLst>
          </p:cNvPr>
          <p:cNvSpPr/>
          <p:nvPr/>
        </p:nvSpPr>
        <p:spPr>
          <a:xfrm rot="10800000">
            <a:off x="3747596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4" name="Oval 2203">
            <a:extLst>
              <a:ext uri="{FF2B5EF4-FFF2-40B4-BE49-F238E27FC236}">
                <a16:creationId xmlns:a16="http://schemas.microsoft.com/office/drawing/2014/main" id="{8C3FB13F-EAAB-91E5-5074-4EF6ED1EEABB}"/>
              </a:ext>
            </a:extLst>
          </p:cNvPr>
          <p:cNvSpPr/>
          <p:nvPr/>
        </p:nvSpPr>
        <p:spPr>
          <a:xfrm rot="10800000">
            <a:off x="5628982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7" name="Oval 2206">
            <a:extLst>
              <a:ext uri="{FF2B5EF4-FFF2-40B4-BE49-F238E27FC236}">
                <a16:creationId xmlns:a16="http://schemas.microsoft.com/office/drawing/2014/main" id="{2F2672F6-464D-38CB-14F2-B8896C94491A}"/>
              </a:ext>
            </a:extLst>
          </p:cNvPr>
          <p:cNvSpPr/>
          <p:nvPr/>
        </p:nvSpPr>
        <p:spPr>
          <a:xfrm rot="10800000">
            <a:off x="6073257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0" name="Oval 2209">
            <a:extLst>
              <a:ext uri="{FF2B5EF4-FFF2-40B4-BE49-F238E27FC236}">
                <a16:creationId xmlns:a16="http://schemas.microsoft.com/office/drawing/2014/main" id="{602E2B51-D622-37B0-FFC7-3A23CF921CC7}"/>
              </a:ext>
            </a:extLst>
          </p:cNvPr>
          <p:cNvSpPr/>
          <p:nvPr/>
        </p:nvSpPr>
        <p:spPr>
          <a:xfrm rot="10800000">
            <a:off x="5628982" y="97452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3" name="Oval 2212">
            <a:extLst>
              <a:ext uri="{FF2B5EF4-FFF2-40B4-BE49-F238E27FC236}">
                <a16:creationId xmlns:a16="http://schemas.microsoft.com/office/drawing/2014/main" id="{A1986212-57F8-02C9-4404-4C2D330A722A}"/>
              </a:ext>
            </a:extLst>
          </p:cNvPr>
          <p:cNvSpPr/>
          <p:nvPr/>
        </p:nvSpPr>
        <p:spPr>
          <a:xfrm rot="10800000">
            <a:off x="6075810" y="97845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6" name="Oval 2215">
            <a:extLst>
              <a:ext uri="{FF2B5EF4-FFF2-40B4-BE49-F238E27FC236}">
                <a16:creationId xmlns:a16="http://schemas.microsoft.com/office/drawing/2014/main" id="{AB259696-466C-A5EC-B4DB-382816DC02D1}"/>
              </a:ext>
            </a:extLst>
          </p:cNvPr>
          <p:cNvSpPr/>
          <p:nvPr/>
        </p:nvSpPr>
        <p:spPr>
          <a:xfrm rot="10800000">
            <a:off x="5628982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9" name="Oval 2218">
            <a:extLst>
              <a:ext uri="{FF2B5EF4-FFF2-40B4-BE49-F238E27FC236}">
                <a16:creationId xmlns:a16="http://schemas.microsoft.com/office/drawing/2014/main" id="{8282A45D-9DA6-79FB-C63E-83529572AF7B}"/>
              </a:ext>
            </a:extLst>
          </p:cNvPr>
          <p:cNvSpPr/>
          <p:nvPr/>
        </p:nvSpPr>
        <p:spPr>
          <a:xfrm rot="10800000">
            <a:off x="6073257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2" name="Oval 2221">
            <a:extLst>
              <a:ext uri="{FF2B5EF4-FFF2-40B4-BE49-F238E27FC236}">
                <a16:creationId xmlns:a16="http://schemas.microsoft.com/office/drawing/2014/main" id="{B5E175FB-E85A-5B30-970C-792D18EA663E}"/>
              </a:ext>
            </a:extLst>
          </p:cNvPr>
          <p:cNvSpPr/>
          <p:nvPr/>
        </p:nvSpPr>
        <p:spPr>
          <a:xfrm rot="10800000">
            <a:off x="5628982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5" name="Oval 2224">
            <a:extLst>
              <a:ext uri="{FF2B5EF4-FFF2-40B4-BE49-F238E27FC236}">
                <a16:creationId xmlns:a16="http://schemas.microsoft.com/office/drawing/2014/main" id="{A320C9ED-3E66-01B4-1DD8-E1EA7CDA8693}"/>
              </a:ext>
            </a:extLst>
          </p:cNvPr>
          <p:cNvSpPr/>
          <p:nvPr/>
        </p:nvSpPr>
        <p:spPr>
          <a:xfrm rot="10800000">
            <a:off x="6075810" y="246425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8" name="Oval 2227">
            <a:extLst>
              <a:ext uri="{FF2B5EF4-FFF2-40B4-BE49-F238E27FC236}">
                <a16:creationId xmlns:a16="http://schemas.microsoft.com/office/drawing/2014/main" id="{24391B1E-35F2-7C90-D6CC-A0C5EE45EC6F}"/>
              </a:ext>
            </a:extLst>
          </p:cNvPr>
          <p:cNvSpPr/>
          <p:nvPr/>
        </p:nvSpPr>
        <p:spPr>
          <a:xfrm rot="10800000">
            <a:off x="5630805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1" name="Oval 2230">
            <a:extLst>
              <a:ext uri="{FF2B5EF4-FFF2-40B4-BE49-F238E27FC236}">
                <a16:creationId xmlns:a16="http://schemas.microsoft.com/office/drawing/2014/main" id="{2723DDF9-D5E6-8FD5-D15B-E83CCA0E0518}"/>
              </a:ext>
            </a:extLst>
          </p:cNvPr>
          <p:cNvSpPr/>
          <p:nvPr/>
        </p:nvSpPr>
        <p:spPr>
          <a:xfrm rot="10800000">
            <a:off x="6075080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4" name="Oval 2233">
            <a:extLst>
              <a:ext uri="{FF2B5EF4-FFF2-40B4-BE49-F238E27FC236}">
                <a16:creationId xmlns:a16="http://schemas.microsoft.com/office/drawing/2014/main" id="{749449F4-AB32-F69B-69D5-75F163B2D7E5}"/>
              </a:ext>
            </a:extLst>
          </p:cNvPr>
          <p:cNvSpPr/>
          <p:nvPr/>
        </p:nvSpPr>
        <p:spPr>
          <a:xfrm rot="10800000">
            <a:off x="5630805" y="398439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7" name="Oval 2236">
            <a:extLst>
              <a:ext uri="{FF2B5EF4-FFF2-40B4-BE49-F238E27FC236}">
                <a16:creationId xmlns:a16="http://schemas.microsoft.com/office/drawing/2014/main" id="{ACC7821A-CA89-1D96-B8DE-2CF8F12A1E28}"/>
              </a:ext>
            </a:extLst>
          </p:cNvPr>
          <p:cNvSpPr/>
          <p:nvPr/>
        </p:nvSpPr>
        <p:spPr>
          <a:xfrm rot="10800000">
            <a:off x="6077633" y="398832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0" name="Oval 2239">
            <a:extLst>
              <a:ext uri="{FF2B5EF4-FFF2-40B4-BE49-F238E27FC236}">
                <a16:creationId xmlns:a16="http://schemas.microsoft.com/office/drawing/2014/main" id="{2726329A-F1BA-3832-77E5-8517FE230593}"/>
              </a:ext>
            </a:extLst>
          </p:cNvPr>
          <p:cNvSpPr/>
          <p:nvPr/>
        </p:nvSpPr>
        <p:spPr>
          <a:xfrm rot="10800000">
            <a:off x="5630805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3" name="Oval 2242">
            <a:extLst>
              <a:ext uri="{FF2B5EF4-FFF2-40B4-BE49-F238E27FC236}">
                <a16:creationId xmlns:a16="http://schemas.microsoft.com/office/drawing/2014/main" id="{BB732403-6A8C-7AD0-73F0-CAA0EB1325BA}"/>
              </a:ext>
            </a:extLst>
          </p:cNvPr>
          <p:cNvSpPr/>
          <p:nvPr/>
        </p:nvSpPr>
        <p:spPr>
          <a:xfrm rot="10800000">
            <a:off x="6075080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6" name="Oval 2245">
            <a:extLst>
              <a:ext uri="{FF2B5EF4-FFF2-40B4-BE49-F238E27FC236}">
                <a16:creationId xmlns:a16="http://schemas.microsoft.com/office/drawing/2014/main" id="{EA05CE25-CE52-F2EE-F010-3949B67340D4}"/>
              </a:ext>
            </a:extLst>
          </p:cNvPr>
          <p:cNvSpPr/>
          <p:nvPr/>
        </p:nvSpPr>
        <p:spPr>
          <a:xfrm rot="10800000">
            <a:off x="5630805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" name="Oval 2248">
            <a:extLst>
              <a:ext uri="{FF2B5EF4-FFF2-40B4-BE49-F238E27FC236}">
                <a16:creationId xmlns:a16="http://schemas.microsoft.com/office/drawing/2014/main" id="{C3F64669-AA77-7801-B673-BE8CC7C13C42}"/>
              </a:ext>
            </a:extLst>
          </p:cNvPr>
          <p:cNvSpPr/>
          <p:nvPr/>
        </p:nvSpPr>
        <p:spPr>
          <a:xfrm rot="10800000">
            <a:off x="6077633" y="547805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" name="Oval 2251">
            <a:extLst>
              <a:ext uri="{FF2B5EF4-FFF2-40B4-BE49-F238E27FC236}">
                <a16:creationId xmlns:a16="http://schemas.microsoft.com/office/drawing/2014/main" id="{24322B42-178F-07C0-58BD-671703A1CA49}"/>
              </a:ext>
            </a:extLst>
          </p:cNvPr>
          <p:cNvSpPr/>
          <p:nvPr/>
        </p:nvSpPr>
        <p:spPr>
          <a:xfrm rot="10800000">
            <a:off x="5630805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5" name="Oval 2254">
            <a:extLst>
              <a:ext uri="{FF2B5EF4-FFF2-40B4-BE49-F238E27FC236}">
                <a16:creationId xmlns:a16="http://schemas.microsoft.com/office/drawing/2014/main" id="{2AAC1FF7-EDB4-DD6E-A46A-2EC0CF17C1BC}"/>
              </a:ext>
            </a:extLst>
          </p:cNvPr>
          <p:cNvSpPr/>
          <p:nvPr/>
        </p:nvSpPr>
        <p:spPr>
          <a:xfrm rot="10800000">
            <a:off x="6077633" y="627710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8" name="Oval 2257">
            <a:extLst>
              <a:ext uri="{FF2B5EF4-FFF2-40B4-BE49-F238E27FC236}">
                <a16:creationId xmlns:a16="http://schemas.microsoft.com/office/drawing/2014/main" id="{2DBA009D-FEE6-E596-6813-7F85C640F22D}"/>
              </a:ext>
            </a:extLst>
          </p:cNvPr>
          <p:cNvSpPr/>
          <p:nvPr/>
        </p:nvSpPr>
        <p:spPr>
          <a:xfrm rot="10800000">
            <a:off x="5137592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" name="Oval 2260">
            <a:extLst>
              <a:ext uri="{FF2B5EF4-FFF2-40B4-BE49-F238E27FC236}">
                <a16:creationId xmlns:a16="http://schemas.microsoft.com/office/drawing/2014/main" id="{26B5016B-8DC1-8D8C-594F-3545325AADDA}"/>
              </a:ext>
            </a:extLst>
          </p:cNvPr>
          <p:cNvSpPr/>
          <p:nvPr/>
        </p:nvSpPr>
        <p:spPr>
          <a:xfrm rot="10800000">
            <a:off x="5137592" y="97452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4" name="Oval 2263">
            <a:extLst>
              <a:ext uri="{FF2B5EF4-FFF2-40B4-BE49-F238E27FC236}">
                <a16:creationId xmlns:a16="http://schemas.microsoft.com/office/drawing/2014/main" id="{8AAB3BB4-6D0E-C799-7367-76CDABBEDFC5}"/>
              </a:ext>
            </a:extLst>
          </p:cNvPr>
          <p:cNvSpPr/>
          <p:nvPr/>
        </p:nvSpPr>
        <p:spPr>
          <a:xfrm rot="10800000">
            <a:off x="5137592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7" name="Oval 2266">
            <a:extLst>
              <a:ext uri="{FF2B5EF4-FFF2-40B4-BE49-F238E27FC236}">
                <a16:creationId xmlns:a16="http://schemas.microsoft.com/office/drawing/2014/main" id="{9FAA0ABD-1D10-2C70-2BB1-B9B26980DD4D}"/>
              </a:ext>
            </a:extLst>
          </p:cNvPr>
          <p:cNvSpPr/>
          <p:nvPr/>
        </p:nvSpPr>
        <p:spPr>
          <a:xfrm rot="10800000">
            <a:off x="5137592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0" name="Oval 2269">
            <a:extLst>
              <a:ext uri="{FF2B5EF4-FFF2-40B4-BE49-F238E27FC236}">
                <a16:creationId xmlns:a16="http://schemas.microsoft.com/office/drawing/2014/main" id="{09D78F49-F795-56EF-EFA2-5D5A400E0345}"/>
              </a:ext>
            </a:extLst>
          </p:cNvPr>
          <p:cNvSpPr/>
          <p:nvPr/>
        </p:nvSpPr>
        <p:spPr>
          <a:xfrm rot="10800000">
            <a:off x="5139415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3" name="Oval 2272">
            <a:extLst>
              <a:ext uri="{FF2B5EF4-FFF2-40B4-BE49-F238E27FC236}">
                <a16:creationId xmlns:a16="http://schemas.microsoft.com/office/drawing/2014/main" id="{863040C0-EB78-934C-4ACF-FCF77D261ADC}"/>
              </a:ext>
            </a:extLst>
          </p:cNvPr>
          <p:cNvSpPr/>
          <p:nvPr/>
        </p:nvSpPr>
        <p:spPr>
          <a:xfrm rot="10800000">
            <a:off x="5139415" y="398439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6" name="Oval 2275">
            <a:extLst>
              <a:ext uri="{FF2B5EF4-FFF2-40B4-BE49-F238E27FC236}">
                <a16:creationId xmlns:a16="http://schemas.microsoft.com/office/drawing/2014/main" id="{DD342FAA-147C-A4B3-3C4E-3D53D485E6DF}"/>
              </a:ext>
            </a:extLst>
          </p:cNvPr>
          <p:cNvSpPr/>
          <p:nvPr/>
        </p:nvSpPr>
        <p:spPr>
          <a:xfrm rot="10800000">
            <a:off x="5139415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9" name="Oval 2278">
            <a:extLst>
              <a:ext uri="{FF2B5EF4-FFF2-40B4-BE49-F238E27FC236}">
                <a16:creationId xmlns:a16="http://schemas.microsoft.com/office/drawing/2014/main" id="{2BF19863-741C-05F1-8062-086203E6EF73}"/>
              </a:ext>
            </a:extLst>
          </p:cNvPr>
          <p:cNvSpPr/>
          <p:nvPr/>
        </p:nvSpPr>
        <p:spPr>
          <a:xfrm rot="10800000">
            <a:off x="5139415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2" name="Oval 2281">
            <a:extLst>
              <a:ext uri="{FF2B5EF4-FFF2-40B4-BE49-F238E27FC236}">
                <a16:creationId xmlns:a16="http://schemas.microsoft.com/office/drawing/2014/main" id="{665C36D4-40AC-BCEC-56B3-0D87F40BFD6D}"/>
              </a:ext>
            </a:extLst>
          </p:cNvPr>
          <p:cNvSpPr/>
          <p:nvPr/>
        </p:nvSpPr>
        <p:spPr>
          <a:xfrm rot="10800000">
            <a:off x="5139415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5" name="Oval 2284">
            <a:extLst>
              <a:ext uri="{FF2B5EF4-FFF2-40B4-BE49-F238E27FC236}">
                <a16:creationId xmlns:a16="http://schemas.microsoft.com/office/drawing/2014/main" id="{9479E005-7E57-1FDE-3DC9-3396CE8F98AC}"/>
              </a:ext>
            </a:extLst>
          </p:cNvPr>
          <p:cNvSpPr/>
          <p:nvPr/>
        </p:nvSpPr>
        <p:spPr>
          <a:xfrm rot="10800000">
            <a:off x="6566072" y="239405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8" name="Oval 2287">
            <a:extLst>
              <a:ext uri="{FF2B5EF4-FFF2-40B4-BE49-F238E27FC236}">
                <a16:creationId xmlns:a16="http://schemas.microsoft.com/office/drawing/2014/main" id="{539714B4-1A28-4DBD-3974-3F48F220205E}"/>
              </a:ext>
            </a:extLst>
          </p:cNvPr>
          <p:cNvSpPr/>
          <p:nvPr/>
        </p:nvSpPr>
        <p:spPr>
          <a:xfrm>
            <a:off x="6568625" y="105826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1" name="Oval 2290">
            <a:extLst>
              <a:ext uri="{FF2B5EF4-FFF2-40B4-BE49-F238E27FC236}">
                <a16:creationId xmlns:a16="http://schemas.microsoft.com/office/drawing/2014/main" id="{E6E32B72-8F2F-12B9-B598-E05A0F2A2C7E}"/>
              </a:ext>
            </a:extLst>
          </p:cNvPr>
          <p:cNvSpPr/>
          <p:nvPr/>
        </p:nvSpPr>
        <p:spPr>
          <a:xfrm rot="10800000">
            <a:off x="6566072" y="172520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4" name="Oval 2293">
            <a:extLst>
              <a:ext uri="{FF2B5EF4-FFF2-40B4-BE49-F238E27FC236}">
                <a16:creationId xmlns:a16="http://schemas.microsoft.com/office/drawing/2014/main" id="{F6A03929-1527-F0A6-D835-39F2177FCEE4}"/>
              </a:ext>
            </a:extLst>
          </p:cNvPr>
          <p:cNvSpPr/>
          <p:nvPr/>
        </p:nvSpPr>
        <p:spPr>
          <a:xfrm rot="10800000">
            <a:off x="6568625" y="247203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7" name="Oval 2296">
            <a:extLst>
              <a:ext uri="{FF2B5EF4-FFF2-40B4-BE49-F238E27FC236}">
                <a16:creationId xmlns:a16="http://schemas.microsoft.com/office/drawing/2014/main" id="{2ABFDE13-7125-563B-F2B7-0967843E0A59}"/>
              </a:ext>
            </a:extLst>
          </p:cNvPr>
          <p:cNvSpPr/>
          <p:nvPr/>
        </p:nvSpPr>
        <p:spPr>
          <a:xfrm rot="10800000">
            <a:off x="6567895" y="32492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0" name="Oval 2299">
            <a:extLst>
              <a:ext uri="{FF2B5EF4-FFF2-40B4-BE49-F238E27FC236}">
                <a16:creationId xmlns:a16="http://schemas.microsoft.com/office/drawing/2014/main" id="{A96C4D93-B2CA-9452-5710-363A36FB54E8}"/>
              </a:ext>
            </a:extLst>
          </p:cNvPr>
          <p:cNvSpPr/>
          <p:nvPr/>
        </p:nvSpPr>
        <p:spPr>
          <a:xfrm rot="10800000">
            <a:off x="6570448" y="399610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3" name="Oval 2302">
            <a:extLst>
              <a:ext uri="{FF2B5EF4-FFF2-40B4-BE49-F238E27FC236}">
                <a16:creationId xmlns:a16="http://schemas.microsoft.com/office/drawing/2014/main" id="{AC0F32B0-015D-7C27-520A-2F0695D54DFC}"/>
              </a:ext>
            </a:extLst>
          </p:cNvPr>
          <p:cNvSpPr/>
          <p:nvPr/>
        </p:nvSpPr>
        <p:spPr>
          <a:xfrm rot="10800000">
            <a:off x="6567895" y="473900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6" name="Oval 2305">
            <a:extLst>
              <a:ext uri="{FF2B5EF4-FFF2-40B4-BE49-F238E27FC236}">
                <a16:creationId xmlns:a16="http://schemas.microsoft.com/office/drawing/2014/main" id="{5B79EEB2-126C-BE2E-7429-4B9B549E81B9}"/>
              </a:ext>
            </a:extLst>
          </p:cNvPr>
          <p:cNvSpPr/>
          <p:nvPr/>
        </p:nvSpPr>
        <p:spPr>
          <a:xfrm>
            <a:off x="6570448" y="555786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9" name="Oval 2308">
            <a:extLst>
              <a:ext uri="{FF2B5EF4-FFF2-40B4-BE49-F238E27FC236}">
                <a16:creationId xmlns:a16="http://schemas.microsoft.com/office/drawing/2014/main" id="{58F2984A-CD71-8E72-804F-0AFA0D335326}"/>
              </a:ext>
            </a:extLst>
          </p:cNvPr>
          <p:cNvSpPr/>
          <p:nvPr/>
        </p:nvSpPr>
        <p:spPr>
          <a:xfrm rot="10800000">
            <a:off x="6570448" y="628487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0" name="Rectangle 2309">
            <a:extLst>
              <a:ext uri="{FF2B5EF4-FFF2-40B4-BE49-F238E27FC236}">
                <a16:creationId xmlns:a16="http://schemas.microsoft.com/office/drawing/2014/main" id="{7A1FB845-C13E-F76D-3E95-9B0A6DD7C4BA}"/>
              </a:ext>
            </a:extLst>
          </p:cNvPr>
          <p:cNvSpPr/>
          <p:nvPr/>
        </p:nvSpPr>
        <p:spPr>
          <a:xfrm>
            <a:off x="7933453" y="0"/>
            <a:ext cx="1438599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13" name="Oval 2312">
            <a:extLst>
              <a:ext uri="{FF2B5EF4-FFF2-40B4-BE49-F238E27FC236}">
                <a16:creationId xmlns:a16="http://schemas.microsoft.com/office/drawing/2014/main" id="{0D58C4F0-A394-CCC7-F68D-8C9DAFD0B92C}"/>
              </a:ext>
            </a:extLst>
          </p:cNvPr>
          <p:cNvSpPr/>
          <p:nvPr/>
        </p:nvSpPr>
        <p:spPr>
          <a:xfrm rot="10800000">
            <a:off x="8534787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6" name="Oval 2315">
            <a:extLst>
              <a:ext uri="{FF2B5EF4-FFF2-40B4-BE49-F238E27FC236}">
                <a16:creationId xmlns:a16="http://schemas.microsoft.com/office/drawing/2014/main" id="{6C52FACB-C7B3-26C9-6D5F-23BD854CF3C6}"/>
              </a:ext>
            </a:extLst>
          </p:cNvPr>
          <p:cNvSpPr/>
          <p:nvPr/>
        </p:nvSpPr>
        <p:spPr>
          <a:xfrm rot="10800000">
            <a:off x="8979062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9" name="Oval 2318">
            <a:extLst>
              <a:ext uri="{FF2B5EF4-FFF2-40B4-BE49-F238E27FC236}">
                <a16:creationId xmlns:a16="http://schemas.microsoft.com/office/drawing/2014/main" id="{1C776B76-065E-CDCE-A820-2B277B0B3E6F}"/>
              </a:ext>
            </a:extLst>
          </p:cNvPr>
          <p:cNvSpPr/>
          <p:nvPr/>
        </p:nvSpPr>
        <p:spPr>
          <a:xfrm rot="10800000">
            <a:off x="8534787" y="97452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2" name="Oval 2321">
            <a:extLst>
              <a:ext uri="{FF2B5EF4-FFF2-40B4-BE49-F238E27FC236}">
                <a16:creationId xmlns:a16="http://schemas.microsoft.com/office/drawing/2014/main" id="{237541D0-5497-CD27-6009-E19E83DF4C7F}"/>
              </a:ext>
            </a:extLst>
          </p:cNvPr>
          <p:cNvSpPr/>
          <p:nvPr/>
        </p:nvSpPr>
        <p:spPr>
          <a:xfrm rot="10800000">
            <a:off x="8981615" y="97845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5" name="Oval 2324">
            <a:extLst>
              <a:ext uri="{FF2B5EF4-FFF2-40B4-BE49-F238E27FC236}">
                <a16:creationId xmlns:a16="http://schemas.microsoft.com/office/drawing/2014/main" id="{6F55D274-59D1-B5B2-8461-7C9946059865}"/>
              </a:ext>
            </a:extLst>
          </p:cNvPr>
          <p:cNvSpPr/>
          <p:nvPr/>
        </p:nvSpPr>
        <p:spPr>
          <a:xfrm rot="10800000">
            <a:off x="8534787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8" name="Oval 2327">
            <a:extLst>
              <a:ext uri="{FF2B5EF4-FFF2-40B4-BE49-F238E27FC236}">
                <a16:creationId xmlns:a16="http://schemas.microsoft.com/office/drawing/2014/main" id="{4BB6A824-BF21-E6B0-6885-894581829455}"/>
              </a:ext>
            </a:extLst>
          </p:cNvPr>
          <p:cNvSpPr/>
          <p:nvPr/>
        </p:nvSpPr>
        <p:spPr>
          <a:xfrm rot="10800000">
            <a:off x="8979062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1" name="Oval 2330">
            <a:extLst>
              <a:ext uri="{FF2B5EF4-FFF2-40B4-BE49-F238E27FC236}">
                <a16:creationId xmlns:a16="http://schemas.microsoft.com/office/drawing/2014/main" id="{15F03B89-F8DB-3417-3CA8-893D8A8A6996}"/>
              </a:ext>
            </a:extLst>
          </p:cNvPr>
          <p:cNvSpPr/>
          <p:nvPr/>
        </p:nvSpPr>
        <p:spPr>
          <a:xfrm rot="10800000">
            <a:off x="8534787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4" name="Oval 2333">
            <a:extLst>
              <a:ext uri="{FF2B5EF4-FFF2-40B4-BE49-F238E27FC236}">
                <a16:creationId xmlns:a16="http://schemas.microsoft.com/office/drawing/2014/main" id="{38959A5E-DD96-76B0-50D6-A3FE5C2D768C}"/>
              </a:ext>
            </a:extLst>
          </p:cNvPr>
          <p:cNvSpPr/>
          <p:nvPr/>
        </p:nvSpPr>
        <p:spPr>
          <a:xfrm rot="10800000">
            <a:off x="8981615" y="246425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7" name="Oval 2336">
            <a:extLst>
              <a:ext uri="{FF2B5EF4-FFF2-40B4-BE49-F238E27FC236}">
                <a16:creationId xmlns:a16="http://schemas.microsoft.com/office/drawing/2014/main" id="{3B92785F-E470-E347-F2F4-993CBFD92F3A}"/>
              </a:ext>
            </a:extLst>
          </p:cNvPr>
          <p:cNvSpPr/>
          <p:nvPr/>
        </p:nvSpPr>
        <p:spPr>
          <a:xfrm rot="10800000">
            <a:off x="8536610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0" name="Oval 2339">
            <a:extLst>
              <a:ext uri="{FF2B5EF4-FFF2-40B4-BE49-F238E27FC236}">
                <a16:creationId xmlns:a16="http://schemas.microsoft.com/office/drawing/2014/main" id="{1A7E0930-A716-F6CF-50D6-34D682AD250C}"/>
              </a:ext>
            </a:extLst>
          </p:cNvPr>
          <p:cNvSpPr/>
          <p:nvPr/>
        </p:nvSpPr>
        <p:spPr>
          <a:xfrm rot="10800000">
            <a:off x="8980885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3" name="Oval 2342">
            <a:extLst>
              <a:ext uri="{FF2B5EF4-FFF2-40B4-BE49-F238E27FC236}">
                <a16:creationId xmlns:a16="http://schemas.microsoft.com/office/drawing/2014/main" id="{3FF65060-12F3-AE4C-C813-D67119ABECFB}"/>
              </a:ext>
            </a:extLst>
          </p:cNvPr>
          <p:cNvSpPr/>
          <p:nvPr/>
        </p:nvSpPr>
        <p:spPr>
          <a:xfrm rot="10800000">
            <a:off x="8536610" y="398439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6" name="Oval 2345">
            <a:extLst>
              <a:ext uri="{FF2B5EF4-FFF2-40B4-BE49-F238E27FC236}">
                <a16:creationId xmlns:a16="http://schemas.microsoft.com/office/drawing/2014/main" id="{EB36BD97-370A-A740-3EED-7FEE8E6866E7}"/>
              </a:ext>
            </a:extLst>
          </p:cNvPr>
          <p:cNvSpPr/>
          <p:nvPr/>
        </p:nvSpPr>
        <p:spPr>
          <a:xfrm rot="10800000">
            <a:off x="8983438" y="398832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9" name="Oval 2348">
            <a:extLst>
              <a:ext uri="{FF2B5EF4-FFF2-40B4-BE49-F238E27FC236}">
                <a16:creationId xmlns:a16="http://schemas.microsoft.com/office/drawing/2014/main" id="{03820C78-1901-5297-F892-B758CFC2E6BB}"/>
              </a:ext>
            </a:extLst>
          </p:cNvPr>
          <p:cNvSpPr/>
          <p:nvPr/>
        </p:nvSpPr>
        <p:spPr>
          <a:xfrm rot="10800000">
            <a:off x="8536610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2" name="Oval 2351">
            <a:extLst>
              <a:ext uri="{FF2B5EF4-FFF2-40B4-BE49-F238E27FC236}">
                <a16:creationId xmlns:a16="http://schemas.microsoft.com/office/drawing/2014/main" id="{9B278E13-705C-36CF-6A0E-786CC47C4FB9}"/>
              </a:ext>
            </a:extLst>
          </p:cNvPr>
          <p:cNvSpPr/>
          <p:nvPr/>
        </p:nvSpPr>
        <p:spPr>
          <a:xfrm>
            <a:off x="8980885" y="480325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" name="Oval 2354">
            <a:extLst>
              <a:ext uri="{FF2B5EF4-FFF2-40B4-BE49-F238E27FC236}">
                <a16:creationId xmlns:a16="http://schemas.microsoft.com/office/drawing/2014/main" id="{D88B0336-C828-C0C5-891E-C2F1A8D8C44B}"/>
              </a:ext>
            </a:extLst>
          </p:cNvPr>
          <p:cNvSpPr/>
          <p:nvPr/>
        </p:nvSpPr>
        <p:spPr>
          <a:xfrm rot="10800000">
            <a:off x="8536610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8" name="Oval 2357">
            <a:extLst>
              <a:ext uri="{FF2B5EF4-FFF2-40B4-BE49-F238E27FC236}">
                <a16:creationId xmlns:a16="http://schemas.microsoft.com/office/drawing/2014/main" id="{2F6146E0-C215-B69A-F8DA-04EE4394B1E0}"/>
              </a:ext>
            </a:extLst>
          </p:cNvPr>
          <p:cNvSpPr/>
          <p:nvPr/>
        </p:nvSpPr>
        <p:spPr>
          <a:xfrm rot="10800000">
            <a:off x="8983438" y="547805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1" name="Oval 2360">
            <a:extLst>
              <a:ext uri="{FF2B5EF4-FFF2-40B4-BE49-F238E27FC236}">
                <a16:creationId xmlns:a16="http://schemas.microsoft.com/office/drawing/2014/main" id="{A0F80B30-8918-FCB9-320D-CAE4A4028A1B}"/>
              </a:ext>
            </a:extLst>
          </p:cNvPr>
          <p:cNvSpPr/>
          <p:nvPr/>
        </p:nvSpPr>
        <p:spPr>
          <a:xfrm rot="10800000">
            <a:off x="8536610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4" name="Oval 2363">
            <a:extLst>
              <a:ext uri="{FF2B5EF4-FFF2-40B4-BE49-F238E27FC236}">
                <a16:creationId xmlns:a16="http://schemas.microsoft.com/office/drawing/2014/main" id="{7FB74FC0-D86D-515F-A1F0-5E7C61DECE13}"/>
              </a:ext>
            </a:extLst>
          </p:cNvPr>
          <p:cNvSpPr/>
          <p:nvPr/>
        </p:nvSpPr>
        <p:spPr>
          <a:xfrm rot="10800000">
            <a:off x="8983438" y="627710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7" name="Oval 2366">
            <a:extLst>
              <a:ext uri="{FF2B5EF4-FFF2-40B4-BE49-F238E27FC236}">
                <a16:creationId xmlns:a16="http://schemas.microsoft.com/office/drawing/2014/main" id="{6DFCA462-B264-EDE5-15DE-7FDEF2F11AB9}"/>
              </a:ext>
            </a:extLst>
          </p:cNvPr>
          <p:cNvSpPr/>
          <p:nvPr/>
        </p:nvSpPr>
        <p:spPr>
          <a:xfrm rot="10800000">
            <a:off x="8043397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0" name="Oval 2369">
            <a:extLst>
              <a:ext uri="{FF2B5EF4-FFF2-40B4-BE49-F238E27FC236}">
                <a16:creationId xmlns:a16="http://schemas.microsoft.com/office/drawing/2014/main" id="{7BA3F710-7C23-DE91-167C-EC9C754AA3C1}"/>
              </a:ext>
            </a:extLst>
          </p:cNvPr>
          <p:cNvSpPr/>
          <p:nvPr/>
        </p:nvSpPr>
        <p:spPr>
          <a:xfrm rot="10800000">
            <a:off x="8043397" y="97452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3" name="Oval 2372">
            <a:extLst>
              <a:ext uri="{FF2B5EF4-FFF2-40B4-BE49-F238E27FC236}">
                <a16:creationId xmlns:a16="http://schemas.microsoft.com/office/drawing/2014/main" id="{80548424-D8EE-CBF2-514B-8CB776480961}"/>
              </a:ext>
            </a:extLst>
          </p:cNvPr>
          <p:cNvSpPr/>
          <p:nvPr/>
        </p:nvSpPr>
        <p:spPr>
          <a:xfrm rot="10800000">
            <a:off x="8043397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6" name="Oval 2375">
            <a:extLst>
              <a:ext uri="{FF2B5EF4-FFF2-40B4-BE49-F238E27FC236}">
                <a16:creationId xmlns:a16="http://schemas.microsoft.com/office/drawing/2014/main" id="{DA7AEE7E-18B5-CBA3-E3CF-EE30BB0CAC4D}"/>
              </a:ext>
            </a:extLst>
          </p:cNvPr>
          <p:cNvSpPr/>
          <p:nvPr/>
        </p:nvSpPr>
        <p:spPr>
          <a:xfrm rot="10800000">
            <a:off x="8043397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9" name="Oval 2378">
            <a:extLst>
              <a:ext uri="{FF2B5EF4-FFF2-40B4-BE49-F238E27FC236}">
                <a16:creationId xmlns:a16="http://schemas.microsoft.com/office/drawing/2014/main" id="{8C4C79E1-F19A-430B-4BD0-963AD892919D}"/>
              </a:ext>
            </a:extLst>
          </p:cNvPr>
          <p:cNvSpPr/>
          <p:nvPr/>
        </p:nvSpPr>
        <p:spPr>
          <a:xfrm rot="10800000">
            <a:off x="8045220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2" name="Oval 2381">
            <a:extLst>
              <a:ext uri="{FF2B5EF4-FFF2-40B4-BE49-F238E27FC236}">
                <a16:creationId xmlns:a16="http://schemas.microsoft.com/office/drawing/2014/main" id="{90554E2E-944F-7723-495B-FD065E64DB2E}"/>
              </a:ext>
            </a:extLst>
          </p:cNvPr>
          <p:cNvSpPr/>
          <p:nvPr/>
        </p:nvSpPr>
        <p:spPr>
          <a:xfrm rot="10800000">
            <a:off x="8045220" y="398439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5" name="Oval 2384">
            <a:extLst>
              <a:ext uri="{FF2B5EF4-FFF2-40B4-BE49-F238E27FC236}">
                <a16:creationId xmlns:a16="http://schemas.microsoft.com/office/drawing/2014/main" id="{D50BB0DD-ABFA-1557-1C01-E4BB1495B6E6}"/>
              </a:ext>
            </a:extLst>
          </p:cNvPr>
          <p:cNvSpPr/>
          <p:nvPr/>
        </p:nvSpPr>
        <p:spPr>
          <a:xfrm rot="10800000">
            <a:off x="8045220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8" name="Oval 2387">
            <a:extLst>
              <a:ext uri="{FF2B5EF4-FFF2-40B4-BE49-F238E27FC236}">
                <a16:creationId xmlns:a16="http://schemas.microsoft.com/office/drawing/2014/main" id="{720E7B37-87EB-6C4E-AFEE-BD0223B23A0F}"/>
              </a:ext>
            </a:extLst>
          </p:cNvPr>
          <p:cNvSpPr/>
          <p:nvPr/>
        </p:nvSpPr>
        <p:spPr>
          <a:xfrm rot="10800000">
            <a:off x="8045220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1" name="Oval 2390">
            <a:extLst>
              <a:ext uri="{FF2B5EF4-FFF2-40B4-BE49-F238E27FC236}">
                <a16:creationId xmlns:a16="http://schemas.microsoft.com/office/drawing/2014/main" id="{26901C8C-84B8-0DE9-303A-A266B94D7B2D}"/>
              </a:ext>
            </a:extLst>
          </p:cNvPr>
          <p:cNvSpPr/>
          <p:nvPr/>
        </p:nvSpPr>
        <p:spPr>
          <a:xfrm rot="10800000">
            <a:off x="8045220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8" name="Oval 2397">
            <a:extLst>
              <a:ext uri="{FF2B5EF4-FFF2-40B4-BE49-F238E27FC236}">
                <a16:creationId xmlns:a16="http://schemas.microsoft.com/office/drawing/2014/main" id="{CFBDF585-45F0-077A-1F33-19B19EB178ED}"/>
              </a:ext>
            </a:extLst>
          </p:cNvPr>
          <p:cNvSpPr/>
          <p:nvPr/>
        </p:nvSpPr>
        <p:spPr>
          <a:xfrm rot="10800000">
            <a:off x="7007091" y="24710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1" name="Oval 2400">
            <a:extLst>
              <a:ext uri="{FF2B5EF4-FFF2-40B4-BE49-F238E27FC236}">
                <a16:creationId xmlns:a16="http://schemas.microsoft.com/office/drawing/2014/main" id="{84453ED9-F316-C4C0-95EC-CA1A9C855A75}"/>
              </a:ext>
            </a:extLst>
          </p:cNvPr>
          <p:cNvSpPr/>
          <p:nvPr/>
        </p:nvSpPr>
        <p:spPr>
          <a:xfrm rot="10800000">
            <a:off x="7009644" y="99394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4" name="Oval 2403">
            <a:extLst>
              <a:ext uri="{FF2B5EF4-FFF2-40B4-BE49-F238E27FC236}">
                <a16:creationId xmlns:a16="http://schemas.microsoft.com/office/drawing/2014/main" id="{1314D99B-8D24-1275-610A-E606F0CCD367}"/>
              </a:ext>
            </a:extLst>
          </p:cNvPr>
          <p:cNvSpPr/>
          <p:nvPr/>
        </p:nvSpPr>
        <p:spPr>
          <a:xfrm>
            <a:off x="7007091" y="180494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7" name="Oval 2406">
            <a:extLst>
              <a:ext uri="{FF2B5EF4-FFF2-40B4-BE49-F238E27FC236}">
                <a16:creationId xmlns:a16="http://schemas.microsoft.com/office/drawing/2014/main" id="{7B63CAF5-561E-7DA6-8B41-F425F1927BE7}"/>
              </a:ext>
            </a:extLst>
          </p:cNvPr>
          <p:cNvSpPr/>
          <p:nvPr/>
        </p:nvSpPr>
        <p:spPr>
          <a:xfrm rot="10800000">
            <a:off x="7009644" y="247974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0" name="Oval 2409">
            <a:extLst>
              <a:ext uri="{FF2B5EF4-FFF2-40B4-BE49-F238E27FC236}">
                <a16:creationId xmlns:a16="http://schemas.microsoft.com/office/drawing/2014/main" id="{F0E0DFC0-5428-EE4D-C289-2A15590F4EDD}"/>
              </a:ext>
            </a:extLst>
          </p:cNvPr>
          <p:cNvSpPr/>
          <p:nvPr/>
        </p:nvSpPr>
        <p:spPr>
          <a:xfrm rot="10800000">
            <a:off x="7008914" y="325697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3" name="Oval 2412">
            <a:extLst>
              <a:ext uri="{FF2B5EF4-FFF2-40B4-BE49-F238E27FC236}">
                <a16:creationId xmlns:a16="http://schemas.microsoft.com/office/drawing/2014/main" id="{D9335B50-5355-1321-0101-6A76AFAA59AD}"/>
              </a:ext>
            </a:extLst>
          </p:cNvPr>
          <p:cNvSpPr/>
          <p:nvPr/>
        </p:nvSpPr>
        <p:spPr>
          <a:xfrm rot="10800000">
            <a:off x="7011467" y="4003805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6" name="Oval 2415">
            <a:extLst>
              <a:ext uri="{FF2B5EF4-FFF2-40B4-BE49-F238E27FC236}">
                <a16:creationId xmlns:a16="http://schemas.microsoft.com/office/drawing/2014/main" id="{9809EB44-17FF-47B3-0A67-6B98D23B2F17}"/>
              </a:ext>
            </a:extLst>
          </p:cNvPr>
          <p:cNvSpPr/>
          <p:nvPr/>
        </p:nvSpPr>
        <p:spPr>
          <a:xfrm rot="10800000">
            <a:off x="7008914" y="474670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9" name="Oval 2418">
            <a:extLst>
              <a:ext uri="{FF2B5EF4-FFF2-40B4-BE49-F238E27FC236}">
                <a16:creationId xmlns:a16="http://schemas.microsoft.com/office/drawing/2014/main" id="{A85D239B-B1E4-7956-761B-A0BB0B1C1A3A}"/>
              </a:ext>
            </a:extLst>
          </p:cNvPr>
          <p:cNvSpPr/>
          <p:nvPr/>
        </p:nvSpPr>
        <p:spPr>
          <a:xfrm rot="10800000">
            <a:off x="7011467" y="549353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2" name="Oval 2421">
            <a:extLst>
              <a:ext uri="{FF2B5EF4-FFF2-40B4-BE49-F238E27FC236}">
                <a16:creationId xmlns:a16="http://schemas.microsoft.com/office/drawing/2014/main" id="{E0180E9B-5679-8A41-68CD-DDC1E44189AB}"/>
              </a:ext>
            </a:extLst>
          </p:cNvPr>
          <p:cNvSpPr/>
          <p:nvPr/>
        </p:nvSpPr>
        <p:spPr>
          <a:xfrm rot="10800000">
            <a:off x="7011467" y="629258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5" name="Oval 2424">
            <a:extLst>
              <a:ext uri="{FF2B5EF4-FFF2-40B4-BE49-F238E27FC236}">
                <a16:creationId xmlns:a16="http://schemas.microsoft.com/office/drawing/2014/main" id="{46513AD2-7DBC-D747-38D4-DFD05B84491E}"/>
              </a:ext>
            </a:extLst>
          </p:cNvPr>
          <p:cNvSpPr/>
          <p:nvPr/>
        </p:nvSpPr>
        <p:spPr>
          <a:xfrm rot="10800000">
            <a:off x="7499906" y="25488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8" name="Oval 2427">
            <a:extLst>
              <a:ext uri="{FF2B5EF4-FFF2-40B4-BE49-F238E27FC236}">
                <a16:creationId xmlns:a16="http://schemas.microsoft.com/office/drawing/2014/main" id="{A899B2A3-4DDF-6EBB-BB81-1E660ECF5FA6}"/>
              </a:ext>
            </a:extLst>
          </p:cNvPr>
          <p:cNvSpPr/>
          <p:nvPr/>
        </p:nvSpPr>
        <p:spPr>
          <a:xfrm rot="10800000">
            <a:off x="7502459" y="100171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1" name="Oval 2430">
            <a:extLst>
              <a:ext uri="{FF2B5EF4-FFF2-40B4-BE49-F238E27FC236}">
                <a16:creationId xmlns:a16="http://schemas.microsoft.com/office/drawing/2014/main" id="{05E7ABA8-2F4E-6C63-964D-B6203341A4FF}"/>
              </a:ext>
            </a:extLst>
          </p:cNvPr>
          <p:cNvSpPr/>
          <p:nvPr/>
        </p:nvSpPr>
        <p:spPr>
          <a:xfrm>
            <a:off x="7499906" y="18127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4" name="Oval 2433">
            <a:extLst>
              <a:ext uri="{FF2B5EF4-FFF2-40B4-BE49-F238E27FC236}">
                <a16:creationId xmlns:a16="http://schemas.microsoft.com/office/drawing/2014/main" id="{E09E57FD-25A8-7DAB-DF21-C511F9368419}"/>
              </a:ext>
            </a:extLst>
          </p:cNvPr>
          <p:cNvSpPr/>
          <p:nvPr/>
        </p:nvSpPr>
        <p:spPr>
          <a:xfrm rot="10800000">
            <a:off x="7502459" y="248752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7" name="Oval 2436">
            <a:extLst>
              <a:ext uri="{FF2B5EF4-FFF2-40B4-BE49-F238E27FC236}">
                <a16:creationId xmlns:a16="http://schemas.microsoft.com/office/drawing/2014/main" id="{E0FC60B5-4B71-FD86-B5ED-79B120795458}"/>
              </a:ext>
            </a:extLst>
          </p:cNvPr>
          <p:cNvSpPr/>
          <p:nvPr/>
        </p:nvSpPr>
        <p:spPr>
          <a:xfrm rot="10800000">
            <a:off x="7501729" y="326475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0" name="Oval 2439">
            <a:extLst>
              <a:ext uri="{FF2B5EF4-FFF2-40B4-BE49-F238E27FC236}">
                <a16:creationId xmlns:a16="http://schemas.microsoft.com/office/drawing/2014/main" id="{0AA4EBBD-EBCF-9D7A-275E-30AEC4A46EED}"/>
              </a:ext>
            </a:extLst>
          </p:cNvPr>
          <p:cNvSpPr/>
          <p:nvPr/>
        </p:nvSpPr>
        <p:spPr>
          <a:xfrm rot="10800000">
            <a:off x="7504282" y="401158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3" name="Oval 2442">
            <a:extLst>
              <a:ext uri="{FF2B5EF4-FFF2-40B4-BE49-F238E27FC236}">
                <a16:creationId xmlns:a16="http://schemas.microsoft.com/office/drawing/2014/main" id="{88884496-7548-DAED-6A4D-65341298C78A}"/>
              </a:ext>
            </a:extLst>
          </p:cNvPr>
          <p:cNvSpPr/>
          <p:nvPr/>
        </p:nvSpPr>
        <p:spPr>
          <a:xfrm rot="10800000">
            <a:off x="7501729" y="4754485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6" name="Oval 2445">
            <a:extLst>
              <a:ext uri="{FF2B5EF4-FFF2-40B4-BE49-F238E27FC236}">
                <a16:creationId xmlns:a16="http://schemas.microsoft.com/office/drawing/2014/main" id="{B2E845F1-8E53-B6B0-C8A0-B4B8D0572965}"/>
              </a:ext>
            </a:extLst>
          </p:cNvPr>
          <p:cNvSpPr/>
          <p:nvPr/>
        </p:nvSpPr>
        <p:spPr>
          <a:xfrm rot="10800000">
            <a:off x="7504282" y="550131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9" name="Oval 2448">
            <a:extLst>
              <a:ext uri="{FF2B5EF4-FFF2-40B4-BE49-F238E27FC236}">
                <a16:creationId xmlns:a16="http://schemas.microsoft.com/office/drawing/2014/main" id="{1531E645-6C7B-C57E-288A-92AFA6BDCD5F}"/>
              </a:ext>
            </a:extLst>
          </p:cNvPr>
          <p:cNvSpPr/>
          <p:nvPr/>
        </p:nvSpPr>
        <p:spPr>
          <a:xfrm rot="10800000">
            <a:off x="7504282" y="630036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0E6F90-7630-E630-AC2B-9FC477BF1C45}"/>
              </a:ext>
            </a:extLst>
          </p:cNvPr>
          <p:cNvSpPr/>
          <p:nvPr/>
        </p:nvSpPr>
        <p:spPr>
          <a:xfrm>
            <a:off x="3635829" y="2949186"/>
            <a:ext cx="1438599" cy="16161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BF1AE0-B108-F993-456E-A10E952F7D2E}"/>
              </a:ext>
            </a:extLst>
          </p:cNvPr>
          <p:cNvSpPr/>
          <p:nvPr/>
        </p:nvSpPr>
        <p:spPr>
          <a:xfrm>
            <a:off x="5066563" y="2949186"/>
            <a:ext cx="1438599" cy="16161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AD714E-5911-4303-D525-434688E79FE5}"/>
              </a:ext>
            </a:extLst>
          </p:cNvPr>
          <p:cNvSpPr/>
          <p:nvPr/>
        </p:nvSpPr>
        <p:spPr>
          <a:xfrm>
            <a:off x="6503940" y="2949186"/>
            <a:ext cx="1438599" cy="16161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D19B52-C928-D521-B32B-2BFAC08C0A77}"/>
              </a:ext>
            </a:extLst>
          </p:cNvPr>
          <p:cNvSpPr/>
          <p:nvPr/>
        </p:nvSpPr>
        <p:spPr>
          <a:xfrm>
            <a:off x="7957050" y="2949186"/>
            <a:ext cx="1438599" cy="16161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9860AB-404D-BB77-2463-54BED6491FD1}"/>
              </a:ext>
            </a:extLst>
          </p:cNvPr>
          <p:cNvGrpSpPr/>
          <p:nvPr/>
        </p:nvGrpSpPr>
        <p:grpSpPr>
          <a:xfrm>
            <a:off x="0" y="2949186"/>
            <a:ext cx="12192000" cy="1616133"/>
            <a:chOff x="0" y="2949186"/>
            <a:chExt cx="12192000" cy="161613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A3D487B-B31A-7772-CE5C-D154BFDEA966}"/>
                </a:ext>
              </a:extLst>
            </p:cNvPr>
            <p:cNvSpPr/>
            <p:nvPr/>
          </p:nvSpPr>
          <p:spPr>
            <a:xfrm>
              <a:off x="0" y="2949186"/>
              <a:ext cx="12192000" cy="1616133"/>
            </a:xfrm>
            <a:prstGeom prst="rect">
              <a:avLst/>
            </a:prstGeom>
            <a:solidFill>
              <a:srgbClr val="92D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07C8E07-BE11-431F-C41E-1438FBBE79C1}"/>
                </a:ext>
              </a:extLst>
            </p:cNvPr>
            <p:cNvSpPr txBox="1"/>
            <p:nvPr/>
          </p:nvSpPr>
          <p:spPr>
            <a:xfrm>
              <a:off x="379310" y="3429000"/>
              <a:ext cx="17079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RF Pulse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571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2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2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86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5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500" fill="hold"/>
                                        <p:tgtEl>
                                          <p:spTgt spid="2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80"/>
                                      </p:to>
                                    </p:animClr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2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80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2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2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10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80"/>
                                      </p:to>
                                    </p:animClr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8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10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80"/>
                                      </p:to>
                                    </p:animClr>
                                    <p:animClr clrSpc="rgb" dir="cw">
                                      <p:cBhvr>
                                        <p:cTn id="206" dur="10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80"/>
                                      </p:to>
                                    </p:animClr>
                                    <p:set>
                                      <p:cBhvr>
                                        <p:cTn id="207" dur="10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10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10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80"/>
                                      </p:to>
                                    </p:animClr>
                                    <p:animClr clrSpc="rgb" dir="cw">
                                      <p:cBhvr>
                                        <p:cTn id="211" dur="10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80"/>
                                      </p:to>
                                    </p:animClr>
                                    <p:set>
                                      <p:cBhvr>
                                        <p:cTn id="212" dur="10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10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10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80"/>
                                      </p:to>
                                    </p:animClr>
                                    <p:animClr clrSpc="rgb" dir="cw">
                                      <p:cBhvr>
                                        <p:cTn id="216" dur="10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80"/>
                                      </p:to>
                                    </p:animClr>
                                    <p:set>
                                      <p:cBhvr>
                                        <p:cTn id="217" dur="10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10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10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80"/>
                                      </p:to>
                                    </p:animClr>
                                    <p:animClr clrSpc="rgb" dir="cw">
                                      <p:cBhvr>
                                        <p:cTn id="221" dur="10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80"/>
                                      </p:to>
                                    </p:animClr>
                                    <p:set>
                                      <p:cBhvr>
                                        <p:cTn id="222" dur="10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10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80"/>
                                      </p:to>
                                    </p:animClr>
                                    <p:animClr clrSpc="rgb" dir="cw">
                                      <p:cBhvr>
                                        <p:cTn id="226" dur="10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80"/>
                                      </p:to>
                                    </p:animClr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10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10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80"/>
                                      </p:to>
                                    </p:animClr>
                                    <p:animClr clrSpc="rgb" dir="cw">
                                      <p:cBhvr>
                                        <p:cTn id="231" dur="10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80"/>
                                      </p:to>
                                    </p:animClr>
                                    <p:set>
                                      <p:cBhvr>
                                        <p:cTn id="232" dur="10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10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80"/>
                                      </p:to>
                                    </p:animClr>
                                    <p:animClr clrSpc="rgb" dir="cw">
                                      <p:cBhvr>
                                        <p:cTn id="236" dur="10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80"/>
                                      </p:to>
                                    </p:animClr>
                                    <p:set>
                                      <p:cBhvr>
                                        <p:cTn id="237" dur="10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10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10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80"/>
                                      </p:to>
                                    </p:animClr>
                                    <p:animClr clrSpc="rgb" dir="cw">
                                      <p:cBhvr>
                                        <p:cTn id="241" dur="10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80"/>
                                      </p:to>
                                    </p:animClr>
                                    <p:set>
                                      <p:cBhvr>
                                        <p:cTn id="242" dur="10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10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10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80"/>
                                      </p:to>
                                    </p:animClr>
                                    <p:animClr clrSpc="rgb" dir="cw">
                                      <p:cBhvr>
                                        <p:cTn id="246" dur="10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80"/>
                                      </p:to>
                                    </p:animClr>
                                    <p:set>
                                      <p:cBhvr>
                                        <p:cTn id="247" dur="10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10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10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80"/>
                                      </p:to>
                                    </p:animClr>
                                    <p:animClr clrSpc="rgb" dir="cw">
                                      <p:cBhvr>
                                        <p:cTn id="251" dur="10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80"/>
                                      </p:to>
                                    </p:animClr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10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" dur="10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80"/>
                                      </p:to>
                                    </p:animClr>
                                    <p:animClr clrSpc="rgb" dir="cw">
                                      <p:cBhvr>
                                        <p:cTn id="256" dur="10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80"/>
                                      </p:to>
                                    </p:animClr>
                                    <p:set>
                                      <p:cBhvr>
                                        <p:cTn id="257" dur="10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10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" grpId="0" animBg="1"/>
      <p:bldP spid="2116" grpId="1" animBg="1"/>
      <p:bldP spid="2119" grpId="0" animBg="1"/>
      <p:bldP spid="2119" grpId="1" animBg="1"/>
      <p:bldP spid="2122" grpId="0" animBg="1"/>
      <p:bldP spid="2122" grpId="1" animBg="1"/>
      <p:bldP spid="2125" grpId="0" animBg="1"/>
      <p:bldP spid="2125" grpId="1" animBg="1"/>
      <p:bldP spid="2189" grpId="0" animBg="1"/>
      <p:bldP spid="2189" grpId="1" animBg="1"/>
      <p:bldP spid="2192" grpId="0" animBg="1"/>
      <p:bldP spid="2192" grpId="1" animBg="1"/>
      <p:bldP spid="2228" grpId="0" animBg="1"/>
      <p:bldP spid="2228" grpId="1" animBg="1"/>
      <p:bldP spid="2231" grpId="0" animBg="1"/>
      <p:bldP spid="2231" grpId="1" animBg="1"/>
      <p:bldP spid="2234" grpId="0" animBg="1"/>
      <p:bldP spid="2234" grpId="1" animBg="1"/>
      <p:bldP spid="2237" grpId="0" animBg="1"/>
      <p:bldP spid="2237" grpId="1" animBg="1"/>
      <p:bldP spid="2270" grpId="0" animBg="1"/>
      <p:bldP spid="2270" grpId="1" animBg="1"/>
      <p:bldP spid="2273" grpId="0" animBg="1"/>
      <p:bldP spid="2273" grpId="1" animBg="1"/>
      <p:bldP spid="2297" grpId="0" animBg="1"/>
      <p:bldP spid="2297" grpId="1" animBg="1"/>
      <p:bldP spid="2300" grpId="0" animBg="1"/>
      <p:bldP spid="2300" grpId="1" animBg="1"/>
      <p:bldP spid="2337" grpId="0" animBg="1"/>
      <p:bldP spid="2337" grpId="1" animBg="1"/>
      <p:bldP spid="2340" grpId="0" animBg="1"/>
      <p:bldP spid="2340" grpId="1" animBg="1"/>
      <p:bldP spid="2343" grpId="0" animBg="1"/>
      <p:bldP spid="2343" grpId="1" animBg="1"/>
      <p:bldP spid="2346" grpId="0" animBg="1"/>
      <p:bldP spid="2346" grpId="1" animBg="1"/>
      <p:bldP spid="2379" grpId="0" animBg="1"/>
      <p:bldP spid="2379" grpId="1" animBg="1"/>
      <p:bldP spid="2382" grpId="0" animBg="1"/>
      <p:bldP spid="2382" grpId="1" animBg="1"/>
      <p:bldP spid="2410" grpId="0" animBg="1"/>
      <p:bldP spid="2410" grpId="1" animBg="1"/>
      <p:bldP spid="2413" grpId="0" animBg="1"/>
      <p:bldP spid="2413" grpId="1" animBg="1"/>
      <p:bldP spid="2437" grpId="0" animBg="1"/>
      <p:bldP spid="2437" grpId="1" animBg="1"/>
      <p:bldP spid="2440" grpId="0" animBg="1"/>
      <p:bldP spid="24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561AE-EF60-67C3-8746-61AAA7577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A61B85-6734-16A2-5260-59B26F1D782A}"/>
              </a:ext>
            </a:extLst>
          </p:cNvPr>
          <p:cNvSpPr/>
          <p:nvPr/>
        </p:nvSpPr>
        <p:spPr>
          <a:xfrm>
            <a:off x="5058697" y="0"/>
            <a:ext cx="2890487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21E305-7D02-3362-C65C-832B11980CAC}"/>
              </a:ext>
            </a:extLst>
          </p:cNvPr>
          <p:cNvSpPr/>
          <p:nvPr/>
        </p:nvSpPr>
        <p:spPr>
          <a:xfrm>
            <a:off x="3635829" y="0"/>
            <a:ext cx="1438599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CCF3381-C0E8-1C2C-081E-20493052B53A}"/>
              </a:ext>
            </a:extLst>
          </p:cNvPr>
          <p:cNvSpPr/>
          <p:nvPr/>
        </p:nvSpPr>
        <p:spPr>
          <a:xfrm rot="10800000">
            <a:off x="4237163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5" name="Oval 2094">
            <a:extLst>
              <a:ext uri="{FF2B5EF4-FFF2-40B4-BE49-F238E27FC236}">
                <a16:creationId xmlns:a16="http://schemas.microsoft.com/office/drawing/2014/main" id="{CE1F3B48-263B-6C1B-9524-2D7067BC81C5}"/>
              </a:ext>
            </a:extLst>
          </p:cNvPr>
          <p:cNvSpPr/>
          <p:nvPr/>
        </p:nvSpPr>
        <p:spPr>
          <a:xfrm rot="10800000">
            <a:off x="4681438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8" name="Oval 2097">
            <a:extLst>
              <a:ext uri="{FF2B5EF4-FFF2-40B4-BE49-F238E27FC236}">
                <a16:creationId xmlns:a16="http://schemas.microsoft.com/office/drawing/2014/main" id="{B161CDBB-BF96-BB39-8584-BBA49B04820C}"/>
              </a:ext>
            </a:extLst>
          </p:cNvPr>
          <p:cNvSpPr/>
          <p:nvPr/>
        </p:nvSpPr>
        <p:spPr>
          <a:xfrm rot="10800000">
            <a:off x="4237163" y="97452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1" name="Oval 2100">
            <a:extLst>
              <a:ext uri="{FF2B5EF4-FFF2-40B4-BE49-F238E27FC236}">
                <a16:creationId xmlns:a16="http://schemas.microsoft.com/office/drawing/2014/main" id="{E0DD41E0-5341-D9DC-0877-0B0D799DE06F}"/>
              </a:ext>
            </a:extLst>
          </p:cNvPr>
          <p:cNvSpPr/>
          <p:nvPr/>
        </p:nvSpPr>
        <p:spPr>
          <a:xfrm rot="10800000">
            <a:off x="4683991" y="97845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4" name="Oval 2103">
            <a:extLst>
              <a:ext uri="{FF2B5EF4-FFF2-40B4-BE49-F238E27FC236}">
                <a16:creationId xmlns:a16="http://schemas.microsoft.com/office/drawing/2014/main" id="{A43DCBF3-34DC-FC10-D179-CDA1F182E00E}"/>
              </a:ext>
            </a:extLst>
          </p:cNvPr>
          <p:cNvSpPr/>
          <p:nvPr/>
        </p:nvSpPr>
        <p:spPr>
          <a:xfrm rot="10800000">
            <a:off x="4237163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7" name="Oval 2106">
            <a:extLst>
              <a:ext uri="{FF2B5EF4-FFF2-40B4-BE49-F238E27FC236}">
                <a16:creationId xmlns:a16="http://schemas.microsoft.com/office/drawing/2014/main" id="{C47FD7D9-BE96-0682-7935-24D8E370A8BC}"/>
              </a:ext>
            </a:extLst>
          </p:cNvPr>
          <p:cNvSpPr/>
          <p:nvPr/>
        </p:nvSpPr>
        <p:spPr>
          <a:xfrm rot="10800000">
            <a:off x="4681438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0" name="Oval 2109">
            <a:extLst>
              <a:ext uri="{FF2B5EF4-FFF2-40B4-BE49-F238E27FC236}">
                <a16:creationId xmlns:a16="http://schemas.microsoft.com/office/drawing/2014/main" id="{DC57B7F8-A880-8B3F-9AD8-55E2C475D939}"/>
              </a:ext>
            </a:extLst>
          </p:cNvPr>
          <p:cNvSpPr/>
          <p:nvPr/>
        </p:nvSpPr>
        <p:spPr>
          <a:xfrm rot="10800000">
            <a:off x="4237163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3" name="Oval 2112">
            <a:extLst>
              <a:ext uri="{FF2B5EF4-FFF2-40B4-BE49-F238E27FC236}">
                <a16:creationId xmlns:a16="http://schemas.microsoft.com/office/drawing/2014/main" id="{4520ED4E-5426-A29D-330F-E7F4CA386084}"/>
              </a:ext>
            </a:extLst>
          </p:cNvPr>
          <p:cNvSpPr/>
          <p:nvPr/>
        </p:nvSpPr>
        <p:spPr>
          <a:xfrm rot="10800000">
            <a:off x="4683991" y="246425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6" name="Oval 2115">
            <a:extLst>
              <a:ext uri="{FF2B5EF4-FFF2-40B4-BE49-F238E27FC236}">
                <a16:creationId xmlns:a16="http://schemas.microsoft.com/office/drawing/2014/main" id="{83E7B866-AAAB-B2C4-EA54-4DFBC0906620}"/>
              </a:ext>
            </a:extLst>
          </p:cNvPr>
          <p:cNvSpPr/>
          <p:nvPr/>
        </p:nvSpPr>
        <p:spPr>
          <a:xfrm rot="10800000">
            <a:off x="4238986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9" name="Oval 2118">
            <a:extLst>
              <a:ext uri="{FF2B5EF4-FFF2-40B4-BE49-F238E27FC236}">
                <a16:creationId xmlns:a16="http://schemas.microsoft.com/office/drawing/2014/main" id="{81A6BCC6-5625-8521-EF00-60C8D0A42F8B}"/>
              </a:ext>
            </a:extLst>
          </p:cNvPr>
          <p:cNvSpPr/>
          <p:nvPr/>
        </p:nvSpPr>
        <p:spPr>
          <a:xfrm rot="10800000">
            <a:off x="4683261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2" name="Oval 2121">
            <a:extLst>
              <a:ext uri="{FF2B5EF4-FFF2-40B4-BE49-F238E27FC236}">
                <a16:creationId xmlns:a16="http://schemas.microsoft.com/office/drawing/2014/main" id="{A2232340-7D16-E724-AE11-C2154B49875B}"/>
              </a:ext>
            </a:extLst>
          </p:cNvPr>
          <p:cNvSpPr/>
          <p:nvPr/>
        </p:nvSpPr>
        <p:spPr>
          <a:xfrm rot="10800000">
            <a:off x="4238986" y="398439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5" name="Oval 2124">
            <a:extLst>
              <a:ext uri="{FF2B5EF4-FFF2-40B4-BE49-F238E27FC236}">
                <a16:creationId xmlns:a16="http://schemas.microsoft.com/office/drawing/2014/main" id="{8910F200-C5DE-29F8-EBAE-F58B86E16771}"/>
              </a:ext>
            </a:extLst>
          </p:cNvPr>
          <p:cNvSpPr/>
          <p:nvPr/>
        </p:nvSpPr>
        <p:spPr>
          <a:xfrm rot="10800000">
            <a:off x="4685814" y="398832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8" name="Oval 2127">
            <a:extLst>
              <a:ext uri="{FF2B5EF4-FFF2-40B4-BE49-F238E27FC236}">
                <a16:creationId xmlns:a16="http://schemas.microsoft.com/office/drawing/2014/main" id="{ACD34195-A6A7-47DF-CF03-E8387454E2C4}"/>
              </a:ext>
            </a:extLst>
          </p:cNvPr>
          <p:cNvSpPr/>
          <p:nvPr/>
        </p:nvSpPr>
        <p:spPr>
          <a:xfrm rot="10800000">
            <a:off x="4238986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1" name="Oval 2130">
            <a:extLst>
              <a:ext uri="{FF2B5EF4-FFF2-40B4-BE49-F238E27FC236}">
                <a16:creationId xmlns:a16="http://schemas.microsoft.com/office/drawing/2014/main" id="{90F6BF4B-1C88-F3B5-C623-7AAB334D7399}"/>
              </a:ext>
            </a:extLst>
          </p:cNvPr>
          <p:cNvSpPr/>
          <p:nvPr/>
        </p:nvSpPr>
        <p:spPr>
          <a:xfrm rot="10800000">
            <a:off x="4683261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4" name="Oval 2133">
            <a:extLst>
              <a:ext uri="{FF2B5EF4-FFF2-40B4-BE49-F238E27FC236}">
                <a16:creationId xmlns:a16="http://schemas.microsoft.com/office/drawing/2014/main" id="{8BE825BA-819A-16CC-1411-8932A73478D7}"/>
              </a:ext>
            </a:extLst>
          </p:cNvPr>
          <p:cNvSpPr/>
          <p:nvPr/>
        </p:nvSpPr>
        <p:spPr>
          <a:xfrm rot="10800000">
            <a:off x="4238986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7" name="Oval 2136">
            <a:extLst>
              <a:ext uri="{FF2B5EF4-FFF2-40B4-BE49-F238E27FC236}">
                <a16:creationId xmlns:a16="http://schemas.microsoft.com/office/drawing/2014/main" id="{BA968F45-4C5A-8382-DCB0-770944250595}"/>
              </a:ext>
            </a:extLst>
          </p:cNvPr>
          <p:cNvSpPr/>
          <p:nvPr/>
        </p:nvSpPr>
        <p:spPr>
          <a:xfrm rot="10800000">
            <a:off x="4685814" y="547805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0" name="Oval 2139">
            <a:extLst>
              <a:ext uri="{FF2B5EF4-FFF2-40B4-BE49-F238E27FC236}">
                <a16:creationId xmlns:a16="http://schemas.microsoft.com/office/drawing/2014/main" id="{A823D474-419B-DFA9-74FF-6C17B7A9A959}"/>
              </a:ext>
            </a:extLst>
          </p:cNvPr>
          <p:cNvSpPr/>
          <p:nvPr/>
        </p:nvSpPr>
        <p:spPr>
          <a:xfrm rot="10800000">
            <a:off x="4238986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3" name="Oval 2142">
            <a:extLst>
              <a:ext uri="{FF2B5EF4-FFF2-40B4-BE49-F238E27FC236}">
                <a16:creationId xmlns:a16="http://schemas.microsoft.com/office/drawing/2014/main" id="{E6C18720-7313-C9F3-DBBB-61F353D577C7}"/>
              </a:ext>
            </a:extLst>
          </p:cNvPr>
          <p:cNvSpPr/>
          <p:nvPr/>
        </p:nvSpPr>
        <p:spPr>
          <a:xfrm rot="10800000">
            <a:off x="4685814" y="627710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7" name="Oval 2176">
            <a:extLst>
              <a:ext uri="{FF2B5EF4-FFF2-40B4-BE49-F238E27FC236}">
                <a16:creationId xmlns:a16="http://schemas.microsoft.com/office/drawing/2014/main" id="{84984872-8CB3-EA18-D50C-43E587F20928}"/>
              </a:ext>
            </a:extLst>
          </p:cNvPr>
          <p:cNvSpPr/>
          <p:nvPr/>
        </p:nvSpPr>
        <p:spPr>
          <a:xfrm rot="10800000">
            <a:off x="3745773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0" name="Oval 2179">
            <a:extLst>
              <a:ext uri="{FF2B5EF4-FFF2-40B4-BE49-F238E27FC236}">
                <a16:creationId xmlns:a16="http://schemas.microsoft.com/office/drawing/2014/main" id="{468E089F-DB6B-51E0-BC8B-363D7B18E912}"/>
              </a:ext>
            </a:extLst>
          </p:cNvPr>
          <p:cNvSpPr/>
          <p:nvPr/>
        </p:nvSpPr>
        <p:spPr>
          <a:xfrm>
            <a:off x="3745773" y="104656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3" name="Oval 2182">
            <a:extLst>
              <a:ext uri="{FF2B5EF4-FFF2-40B4-BE49-F238E27FC236}">
                <a16:creationId xmlns:a16="http://schemas.microsoft.com/office/drawing/2014/main" id="{5A7AD241-BDFE-1145-FC0E-C6D48DB6F6D9}"/>
              </a:ext>
            </a:extLst>
          </p:cNvPr>
          <p:cNvSpPr/>
          <p:nvPr/>
        </p:nvSpPr>
        <p:spPr>
          <a:xfrm rot="10800000">
            <a:off x="3745773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6" name="Oval 2185">
            <a:extLst>
              <a:ext uri="{FF2B5EF4-FFF2-40B4-BE49-F238E27FC236}">
                <a16:creationId xmlns:a16="http://schemas.microsoft.com/office/drawing/2014/main" id="{688D7777-B5A9-BE63-41E1-FD3771E5A47E}"/>
              </a:ext>
            </a:extLst>
          </p:cNvPr>
          <p:cNvSpPr/>
          <p:nvPr/>
        </p:nvSpPr>
        <p:spPr>
          <a:xfrm rot="10800000">
            <a:off x="3745773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89" name="Oval 2188">
            <a:extLst>
              <a:ext uri="{FF2B5EF4-FFF2-40B4-BE49-F238E27FC236}">
                <a16:creationId xmlns:a16="http://schemas.microsoft.com/office/drawing/2014/main" id="{1EF65D7A-D49A-CD67-EDE9-61A65F602E9C}"/>
              </a:ext>
            </a:extLst>
          </p:cNvPr>
          <p:cNvSpPr/>
          <p:nvPr/>
        </p:nvSpPr>
        <p:spPr>
          <a:xfrm rot="10800000">
            <a:off x="3747596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2" name="Oval 2191">
            <a:extLst>
              <a:ext uri="{FF2B5EF4-FFF2-40B4-BE49-F238E27FC236}">
                <a16:creationId xmlns:a16="http://schemas.microsoft.com/office/drawing/2014/main" id="{D21D07ED-E5B5-2708-399B-93645BF52914}"/>
              </a:ext>
            </a:extLst>
          </p:cNvPr>
          <p:cNvSpPr/>
          <p:nvPr/>
        </p:nvSpPr>
        <p:spPr>
          <a:xfrm rot="10800000">
            <a:off x="3747596" y="398439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5" name="Oval 2194">
            <a:extLst>
              <a:ext uri="{FF2B5EF4-FFF2-40B4-BE49-F238E27FC236}">
                <a16:creationId xmlns:a16="http://schemas.microsoft.com/office/drawing/2014/main" id="{871EEF42-0EB6-4A67-3629-B5C0A391E233}"/>
              </a:ext>
            </a:extLst>
          </p:cNvPr>
          <p:cNvSpPr/>
          <p:nvPr/>
        </p:nvSpPr>
        <p:spPr>
          <a:xfrm rot="10800000">
            <a:off x="3747596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8" name="Oval 2197">
            <a:extLst>
              <a:ext uri="{FF2B5EF4-FFF2-40B4-BE49-F238E27FC236}">
                <a16:creationId xmlns:a16="http://schemas.microsoft.com/office/drawing/2014/main" id="{54AF2E98-352D-2BD9-4FEA-F5D5BBF79850}"/>
              </a:ext>
            </a:extLst>
          </p:cNvPr>
          <p:cNvSpPr/>
          <p:nvPr/>
        </p:nvSpPr>
        <p:spPr>
          <a:xfrm rot="10800000">
            <a:off x="3747596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1" name="Oval 2200">
            <a:extLst>
              <a:ext uri="{FF2B5EF4-FFF2-40B4-BE49-F238E27FC236}">
                <a16:creationId xmlns:a16="http://schemas.microsoft.com/office/drawing/2014/main" id="{D0736638-EB3C-7892-B0A2-CD313D6E6B38}"/>
              </a:ext>
            </a:extLst>
          </p:cNvPr>
          <p:cNvSpPr/>
          <p:nvPr/>
        </p:nvSpPr>
        <p:spPr>
          <a:xfrm rot="10800000">
            <a:off x="3747596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4" name="Oval 2203">
            <a:extLst>
              <a:ext uri="{FF2B5EF4-FFF2-40B4-BE49-F238E27FC236}">
                <a16:creationId xmlns:a16="http://schemas.microsoft.com/office/drawing/2014/main" id="{9459DFC7-9461-CCA5-E66C-79A7709E4106}"/>
              </a:ext>
            </a:extLst>
          </p:cNvPr>
          <p:cNvSpPr/>
          <p:nvPr/>
        </p:nvSpPr>
        <p:spPr>
          <a:xfrm rot="10800000">
            <a:off x="5628982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7" name="Oval 2206">
            <a:extLst>
              <a:ext uri="{FF2B5EF4-FFF2-40B4-BE49-F238E27FC236}">
                <a16:creationId xmlns:a16="http://schemas.microsoft.com/office/drawing/2014/main" id="{1FD777BB-BAA9-3F39-9C4C-E58099E276E7}"/>
              </a:ext>
            </a:extLst>
          </p:cNvPr>
          <p:cNvSpPr/>
          <p:nvPr/>
        </p:nvSpPr>
        <p:spPr>
          <a:xfrm rot="10800000">
            <a:off x="6073257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0" name="Oval 2209">
            <a:extLst>
              <a:ext uri="{FF2B5EF4-FFF2-40B4-BE49-F238E27FC236}">
                <a16:creationId xmlns:a16="http://schemas.microsoft.com/office/drawing/2014/main" id="{5C799277-F2D9-1B3F-4DB6-4049673E46CC}"/>
              </a:ext>
            </a:extLst>
          </p:cNvPr>
          <p:cNvSpPr/>
          <p:nvPr/>
        </p:nvSpPr>
        <p:spPr>
          <a:xfrm rot="10800000">
            <a:off x="5628982" y="97452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3" name="Oval 2212">
            <a:extLst>
              <a:ext uri="{FF2B5EF4-FFF2-40B4-BE49-F238E27FC236}">
                <a16:creationId xmlns:a16="http://schemas.microsoft.com/office/drawing/2014/main" id="{95F321A6-93C4-38A9-80B0-C42A37C31942}"/>
              </a:ext>
            </a:extLst>
          </p:cNvPr>
          <p:cNvSpPr/>
          <p:nvPr/>
        </p:nvSpPr>
        <p:spPr>
          <a:xfrm rot="10800000">
            <a:off x="6075810" y="97845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6" name="Oval 2215">
            <a:extLst>
              <a:ext uri="{FF2B5EF4-FFF2-40B4-BE49-F238E27FC236}">
                <a16:creationId xmlns:a16="http://schemas.microsoft.com/office/drawing/2014/main" id="{ECB9337E-688C-0EBE-DE5E-57004E51518F}"/>
              </a:ext>
            </a:extLst>
          </p:cNvPr>
          <p:cNvSpPr/>
          <p:nvPr/>
        </p:nvSpPr>
        <p:spPr>
          <a:xfrm rot="10800000">
            <a:off x="5628982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9" name="Oval 2218">
            <a:extLst>
              <a:ext uri="{FF2B5EF4-FFF2-40B4-BE49-F238E27FC236}">
                <a16:creationId xmlns:a16="http://schemas.microsoft.com/office/drawing/2014/main" id="{48AFEF87-83CC-637B-C28E-5316685E21DA}"/>
              </a:ext>
            </a:extLst>
          </p:cNvPr>
          <p:cNvSpPr/>
          <p:nvPr/>
        </p:nvSpPr>
        <p:spPr>
          <a:xfrm rot="10800000">
            <a:off x="6073257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2" name="Oval 2221">
            <a:extLst>
              <a:ext uri="{FF2B5EF4-FFF2-40B4-BE49-F238E27FC236}">
                <a16:creationId xmlns:a16="http://schemas.microsoft.com/office/drawing/2014/main" id="{655D0388-FBFB-26F7-1C9C-8539D60918B7}"/>
              </a:ext>
            </a:extLst>
          </p:cNvPr>
          <p:cNvSpPr/>
          <p:nvPr/>
        </p:nvSpPr>
        <p:spPr>
          <a:xfrm rot="10800000">
            <a:off x="5628982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5" name="Oval 2224">
            <a:extLst>
              <a:ext uri="{FF2B5EF4-FFF2-40B4-BE49-F238E27FC236}">
                <a16:creationId xmlns:a16="http://schemas.microsoft.com/office/drawing/2014/main" id="{C0995555-E79F-8AEC-4444-19FB648C29E3}"/>
              </a:ext>
            </a:extLst>
          </p:cNvPr>
          <p:cNvSpPr/>
          <p:nvPr/>
        </p:nvSpPr>
        <p:spPr>
          <a:xfrm rot="10800000">
            <a:off x="6075810" y="246425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8" name="Oval 2227">
            <a:extLst>
              <a:ext uri="{FF2B5EF4-FFF2-40B4-BE49-F238E27FC236}">
                <a16:creationId xmlns:a16="http://schemas.microsoft.com/office/drawing/2014/main" id="{BEA06AC6-4ECE-1E3D-F952-BCC595F3C0FA}"/>
              </a:ext>
            </a:extLst>
          </p:cNvPr>
          <p:cNvSpPr/>
          <p:nvPr/>
        </p:nvSpPr>
        <p:spPr>
          <a:xfrm rot="10800000">
            <a:off x="5630805" y="3241491"/>
            <a:ext cx="294968" cy="29496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1" name="Oval 2230">
            <a:extLst>
              <a:ext uri="{FF2B5EF4-FFF2-40B4-BE49-F238E27FC236}">
                <a16:creationId xmlns:a16="http://schemas.microsoft.com/office/drawing/2014/main" id="{A2828DFF-C468-D66E-1B14-A8D48BAC3800}"/>
              </a:ext>
            </a:extLst>
          </p:cNvPr>
          <p:cNvSpPr/>
          <p:nvPr/>
        </p:nvSpPr>
        <p:spPr>
          <a:xfrm rot="10800000">
            <a:off x="6075080" y="3241491"/>
            <a:ext cx="294968" cy="29496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4" name="Oval 2233">
            <a:extLst>
              <a:ext uri="{FF2B5EF4-FFF2-40B4-BE49-F238E27FC236}">
                <a16:creationId xmlns:a16="http://schemas.microsoft.com/office/drawing/2014/main" id="{93C56572-3A84-E798-7283-0B6D84E2A258}"/>
              </a:ext>
            </a:extLst>
          </p:cNvPr>
          <p:cNvSpPr/>
          <p:nvPr/>
        </p:nvSpPr>
        <p:spPr>
          <a:xfrm rot="10800000">
            <a:off x="5630805" y="3984392"/>
            <a:ext cx="294968" cy="29496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7" name="Oval 2236">
            <a:extLst>
              <a:ext uri="{FF2B5EF4-FFF2-40B4-BE49-F238E27FC236}">
                <a16:creationId xmlns:a16="http://schemas.microsoft.com/office/drawing/2014/main" id="{BC594882-3199-54DE-9FEE-DAF81B96EFE4}"/>
              </a:ext>
            </a:extLst>
          </p:cNvPr>
          <p:cNvSpPr/>
          <p:nvPr/>
        </p:nvSpPr>
        <p:spPr>
          <a:xfrm rot="10800000">
            <a:off x="6077633" y="3988322"/>
            <a:ext cx="294968" cy="29496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0" name="Oval 2239">
            <a:extLst>
              <a:ext uri="{FF2B5EF4-FFF2-40B4-BE49-F238E27FC236}">
                <a16:creationId xmlns:a16="http://schemas.microsoft.com/office/drawing/2014/main" id="{0F3ABD20-E1F1-A265-7559-964F1ACA2F16}"/>
              </a:ext>
            </a:extLst>
          </p:cNvPr>
          <p:cNvSpPr/>
          <p:nvPr/>
        </p:nvSpPr>
        <p:spPr>
          <a:xfrm rot="10800000">
            <a:off x="5630805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3" name="Oval 2242">
            <a:extLst>
              <a:ext uri="{FF2B5EF4-FFF2-40B4-BE49-F238E27FC236}">
                <a16:creationId xmlns:a16="http://schemas.microsoft.com/office/drawing/2014/main" id="{6683AAB1-F0C1-5E5A-2C11-5C3C3797E641}"/>
              </a:ext>
            </a:extLst>
          </p:cNvPr>
          <p:cNvSpPr/>
          <p:nvPr/>
        </p:nvSpPr>
        <p:spPr>
          <a:xfrm rot="10800000">
            <a:off x="6075080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6" name="Oval 2245">
            <a:extLst>
              <a:ext uri="{FF2B5EF4-FFF2-40B4-BE49-F238E27FC236}">
                <a16:creationId xmlns:a16="http://schemas.microsoft.com/office/drawing/2014/main" id="{1F88A3D3-AA5B-0F59-0934-ABA991A26BDF}"/>
              </a:ext>
            </a:extLst>
          </p:cNvPr>
          <p:cNvSpPr/>
          <p:nvPr/>
        </p:nvSpPr>
        <p:spPr>
          <a:xfrm rot="10800000">
            <a:off x="5630805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" name="Oval 2248">
            <a:extLst>
              <a:ext uri="{FF2B5EF4-FFF2-40B4-BE49-F238E27FC236}">
                <a16:creationId xmlns:a16="http://schemas.microsoft.com/office/drawing/2014/main" id="{E0BEABC7-8EE0-A600-24DC-A2D05F751219}"/>
              </a:ext>
            </a:extLst>
          </p:cNvPr>
          <p:cNvSpPr/>
          <p:nvPr/>
        </p:nvSpPr>
        <p:spPr>
          <a:xfrm rot="10800000">
            <a:off x="6077633" y="547805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" name="Oval 2251">
            <a:extLst>
              <a:ext uri="{FF2B5EF4-FFF2-40B4-BE49-F238E27FC236}">
                <a16:creationId xmlns:a16="http://schemas.microsoft.com/office/drawing/2014/main" id="{51F83CAA-4E18-8D6F-67DB-DB4DA506E58D}"/>
              </a:ext>
            </a:extLst>
          </p:cNvPr>
          <p:cNvSpPr/>
          <p:nvPr/>
        </p:nvSpPr>
        <p:spPr>
          <a:xfrm rot="10800000">
            <a:off x="5630805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5" name="Oval 2254">
            <a:extLst>
              <a:ext uri="{FF2B5EF4-FFF2-40B4-BE49-F238E27FC236}">
                <a16:creationId xmlns:a16="http://schemas.microsoft.com/office/drawing/2014/main" id="{8AC6CCCB-684A-C3C3-E996-3E6824B6570B}"/>
              </a:ext>
            </a:extLst>
          </p:cNvPr>
          <p:cNvSpPr/>
          <p:nvPr/>
        </p:nvSpPr>
        <p:spPr>
          <a:xfrm rot="10800000">
            <a:off x="6077633" y="627710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8" name="Oval 2257">
            <a:extLst>
              <a:ext uri="{FF2B5EF4-FFF2-40B4-BE49-F238E27FC236}">
                <a16:creationId xmlns:a16="http://schemas.microsoft.com/office/drawing/2014/main" id="{B7A07E4C-6B18-B366-8C7B-15D18F2FBF97}"/>
              </a:ext>
            </a:extLst>
          </p:cNvPr>
          <p:cNvSpPr/>
          <p:nvPr/>
        </p:nvSpPr>
        <p:spPr>
          <a:xfrm rot="10800000">
            <a:off x="5137592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" name="Oval 2260">
            <a:extLst>
              <a:ext uri="{FF2B5EF4-FFF2-40B4-BE49-F238E27FC236}">
                <a16:creationId xmlns:a16="http://schemas.microsoft.com/office/drawing/2014/main" id="{6D01E5F1-72E2-2CA2-E006-ECE958BA1FB6}"/>
              </a:ext>
            </a:extLst>
          </p:cNvPr>
          <p:cNvSpPr/>
          <p:nvPr/>
        </p:nvSpPr>
        <p:spPr>
          <a:xfrm rot="10800000">
            <a:off x="5137592" y="97452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4" name="Oval 2263">
            <a:extLst>
              <a:ext uri="{FF2B5EF4-FFF2-40B4-BE49-F238E27FC236}">
                <a16:creationId xmlns:a16="http://schemas.microsoft.com/office/drawing/2014/main" id="{6A648C23-BA55-C978-A7BB-9E3DD4602CC9}"/>
              </a:ext>
            </a:extLst>
          </p:cNvPr>
          <p:cNvSpPr/>
          <p:nvPr/>
        </p:nvSpPr>
        <p:spPr>
          <a:xfrm rot="10800000">
            <a:off x="5137592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7" name="Oval 2266">
            <a:extLst>
              <a:ext uri="{FF2B5EF4-FFF2-40B4-BE49-F238E27FC236}">
                <a16:creationId xmlns:a16="http://schemas.microsoft.com/office/drawing/2014/main" id="{6940492F-F4AF-26A6-76C4-D9ED77033932}"/>
              </a:ext>
            </a:extLst>
          </p:cNvPr>
          <p:cNvSpPr/>
          <p:nvPr/>
        </p:nvSpPr>
        <p:spPr>
          <a:xfrm rot="10800000">
            <a:off x="5137592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0" name="Oval 2269">
            <a:extLst>
              <a:ext uri="{FF2B5EF4-FFF2-40B4-BE49-F238E27FC236}">
                <a16:creationId xmlns:a16="http://schemas.microsoft.com/office/drawing/2014/main" id="{28B563DD-CB6A-C5E1-C617-CA9FC74D2C26}"/>
              </a:ext>
            </a:extLst>
          </p:cNvPr>
          <p:cNvSpPr/>
          <p:nvPr/>
        </p:nvSpPr>
        <p:spPr>
          <a:xfrm rot="10800000">
            <a:off x="5139415" y="3241491"/>
            <a:ext cx="294968" cy="29496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3" name="Oval 2272">
            <a:extLst>
              <a:ext uri="{FF2B5EF4-FFF2-40B4-BE49-F238E27FC236}">
                <a16:creationId xmlns:a16="http://schemas.microsoft.com/office/drawing/2014/main" id="{95DC98CE-6A54-F31D-5132-B4844194FAAF}"/>
              </a:ext>
            </a:extLst>
          </p:cNvPr>
          <p:cNvSpPr/>
          <p:nvPr/>
        </p:nvSpPr>
        <p:spPr>
          <a:xfrm rot="10800000">
            <a:off x="5139415" y="3984392"/>
            <a:ext cx="294968" cy="29496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6" name="Oval 2275">
            <a:extLst>
              <a:ext uri="{FF2B5EF4-FFF2-40B4-BE49-F238E27FC236}">
                <a16:creationId xmlns:a16="http://schemas.microsoft.com/office/drawing/2014/main" id="{E2B1F6AA-377E-1E79-3CE2-1A12811ED179}"/>
              </a:ext>
            </a:extLst>
          </p:cNvPr>
          <p:cNvSpPr/>
          <p:nvPr/>
        </p:nvSpPr>
        <p:spPr>
          <a:xfrm rot="10800000">
            <a:off x="5139415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9" name="Oval 2278">
            <a:extLst>
              <a:ext uri="{FF2B5EF4-FFF2-40B4-BE49-F238E27FC236}">
                <a16:creationId xmlns:a16="http://schemas.microsoft.com/office/drawing/2014/main" id="{D794060F-A13F-3B0C-FDED-8715E9D39204}"/>
              </a:ext>
            </a:extLst>
          </p:cNvPr>
          <p:cNvSpPr/>
          <p:nvPr/>
        </p:nvSpPr>
        <p:spPr>
          <a:xfrm rot="10800000">
            <a:off x="5139415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2" name="Oval 2281">
            <a:extLst>
              <a:ext uri="{FF2B5EF4-FFF2-40B4-BE49-F238E27FC236}">
                <a16:creationId xmlns:a16="http://schemas.microsoft.com/office/drawing/2014/main" id="{AAF99834-4D11-12B7-C43B-2A94B4A4FB90}"/>
              </a:ext>
            </a:extLst>
          </p:cNvPr>
          <p:cNvSpPr/>
          <p:nvPr/>
        </p:nvSpPr>
        <p:spPr>
          <a:xfrm rot="10800000">
            <a:off x="5139415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5" name="Oval 2284">
            <a:extLst>
              <a:ext uri="{FF2B5EF4-FFF2-40B4-BE49-F238E27FC236}">
                <a16:creationId xmlns:a16="http://schemas.microsoft.com/office/drawing/2014/main" id="{92178E0B-1A51-6A83-9274-6938F21113F0}"/>
              </a:ext>
            </a:extLst>
          </p:cNvPr>
          <p:cNvSpPr/>
          <p:nvPr/>
        </p:nvSpPr>
        <p:spPr>
          <a:xfrm rot="10800000">
            <a:off x="6566072" y="239405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8" name="Oval 2287">
            <a:extLst>
              <a:ext uri="{FF2B5EF4-FFF2-40B4-BE49-F238E27FC236}">
                <a16:creationId xmlns:a16="http://schemas.microsoft.com/office/drawing/2014/main" id="{4B62FC49-C6E3-CD2C-385A-F86E5634DC75}"/>
              </a:ext>
            </a:extLst>
          </p:cNvPr>
          <p:cNvSpPr/>
          <p:nvPr/>
        </p:nvSpPr>
        <p:spPr>
          <a:xfrm>
            <a:off x="6568625" y="105826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1" name="Oval 2290">
            <a:extLst>
              <a:ext uri="{FF2B5EF4-FFF2-40B4-BE49-F238E27FC236}">
                <a16:creationId xmlns:a16="http://schemas.microsoft.com/office/drawing/2014/main" id="{01F035F2-7254-CBFE-74E9-8EB2369FB9A4}"/>
              </a:ext>
            </a:extLst>
          </p:cNvPr>
          <p:cNvSpPr/>
          <p:nvPr/>
        </p:nvSpPr>
        <p:spPr>
          <a:xfrm rot="10800000">
            <a:off x="6566072" y="172520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4" name="Oval 2293">
            <a:extLst>
              <a:ext uri="{FF2B5EF4-FFF2-40B4-BE49-F238E27FC236}">
                <a16:creationId xmlns:a16="http://schemas.microsoft.com/office/drawing/2014/main" id="{6C3C8909-1D79-F2F8-64B1-3DFF6B55C9B2}"/>
              </a:ext>
            </a:extLst>
          </p:cNvPr>
          <p:cNvSpPr/>
          <p:nvPr/>
        </p:nvSpPr>
        <p:spPr>
          <a:xfrm rot="10800000">
            <a:off x="6568625" y="247203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7" name="Oval 2296">
            <a:extLst>
              <a:ext uri="{FF2B5EF4-FFF2-40B4-BE49-F238E27FC236}">
                <a16:creationId xmlns:a16="http://schemas.microsoft.com/office/drawing/2014/main" id="{A00153A4-106B-0773-13B3-7E2D7EACB3A4}"/>
              </a:ext>
            </a:extLst>
          </p:cNvPr>
          <p:cNvSpPr/>
          <p:nvPr/>
        </p:nvSpPr>
        <p:spPr>
          <a:xfrm rot="10800000">
            <a:off x="6567895" y="3249270"/>
            <a:ext cx="294968" cy="29496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0" name="Oval 2299">
            <a:extLst>
              <a:ext uri="{FF2B5EF4-FFF2-40B4-BE49-F238E27FC236}">
                <a16:creationId xmlns:a16="http://schemas.microsoft.com/office/drawing/2014/main" id="{E344336C-4852-D7EA-4FF0-603453DCE31A}"/>
              </a:ext>
            </a:extLst>
          </p:cNvPr>
          <p:cNvSpPr/>
          <p:nvPr/>
        </p:nvSpPr>
        <p:spPr>
          <a:xfrm rot="10800000">
            <a:off x="6570448" y="3996101"/>
            <a:ext cx="294968" cy="29496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3" name="Oval 2302">
            <a:extLst>
              <a:ext uri="{FF2B5EF4-FFF2-40B4-BE49-F238E27FC236}">
                <a16:creationId xmlns:a16="http://schemas.microsoft.com/office/drawing/2014/main" id="{B7365CBE-9A5E-5F1C-3704-F401534C7282}"/>
              </a:ext>
            </a:extLst>
          </p:cNvPr>
          <p:cNvSpPr/>
          <p:nvPr/>
        </p:nvSpPr>
        <p:spPr>
          <a:xfrm rot="10800000">
            <a:off x="6567895" y="473900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6" name="Oval 2305">
            <a:extLst>
              <a:ext uri="{FF2B5EF4-FFF2-40B4-BE49-F238E27FC236}">
                <a16:creationId xmlns:a16="http://schemas.microsoft.com/office/drawing/2014/main" id="{125FB76F-993C-C8E4-44EB-F8EB6A2F080C}"/>
              </a:ext>
            </a:extLst>
          </p:cNvPr>
          <p:cNvSpPr/>
          <p:nvPr/>
        </p:nvSpPr>
        <p:spPr>
          <a:xfrm>
            <a:off x="6570448" y="555786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9" name="Oval 2308">
            <a:extLst>
              <a:ext uri="{FF2B5EF4-FFF2-40B4-BE49-F238E27FC236}">
                <a16:creationId xmlns:a16="http://schemas.microsoft.com/office/drawing/2014/main" id="{64E91928-4F71-65F4-085E-54E9E50BD74D}"/>
              </a:ext>
            </a:extLst>
          </p:cNvPr>
          <p:cNvSpPr/>
          <p:nvPr/>
        </p:nvSpPr>
        <p:spPr>
          <a:xfrm rot="10800000">
            <a:off x="6570448" y="628487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0" name="Rectangle 2309">
            <a:extLst>
              <a:ext uri="{FF2B5EF4-FFF2-40B4-BE49-F238E27FC236}">
                <a16:creationId xmlns:a16="http://schemas.microsoft.com/office/drawing/2014/main" id="{2B18F550-65F5-EBC0-9C63-E71AD14B9777}"/>
              </a:ext>
            </a:extLst>
          </p:cNvPr>
          <p:cNvSpPr/>
          <p:nvPr/>
        </p:nvSpPr>
        <p:spPr>
          <a:xfrm>
            <a:off x="7933453" y="0"/>
            <a:ext cx="1438599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13" name="Oval 2312">
            <a:extLst>
              <a:ext uri="{FF2B5EF4-FFF2-40B4-BE49-F238E27FC236}">
                <a16:creationId xmlns:a16="http://schemas.microsoft.com/office/drawing/2014/main" id="{9F075F7C-BAA6-29C9-7FE5-5D354A20EA01}"/>
              </a:ext>
            </a:extLst>
          </p:cNvPr>
          <p:cNvSpPr/>
          <p:nvPr/>
        </p:nvSpPr>
        <p:spPr>
          <a:xfrm rot="10800000">
            <a:off x="8534787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6" name="Oval 2315">
            <a:extLst>
              <a:ext uri="{FF2B5EF4-FFF2-40B4-BE49-F238E27FC236}">
                <a16:creationId xmlns:a16="http://schemas.microsoft.com/office/drawing/2014/main" id="{C1DBE7C6-DC00-E71B-7604-F6F1AF58481B}"/>
              </a:ext>
            </a:extLst>
          </p:cNvPr>
          <p:cNvSpPr/>
          <p:nvPr/>
        </p:nvSpPr>
        <p:spPr>
          <a:xfrm rot="10800000">
            <a:off x="8979062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9" name="Oval 2318">
            <a:extLst>
              <a:ext uri="{FF2B5EF4-FFF2-40B4-BE49-F238E27FC236}">
                <a16:creationId xmlns:a16="http://schemas.microsoft.com/office/drawing/2014/main" id="{05DC986A-9FC8-5076-4C77-BE655FCCD6B1}"/>
              </a:ext>
            </a:extLst>
          </p:cNvPr>
          <p:cNvSpPr/>
          <p:nvPr/>
        </p:nvSpPr>
        <p:spPr>
          <a:xfrm rot="10800000">
            <a:off x="8534787" y="97452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2" name="Oval 2321">
            <a:extLst>
              <a:ext uri="{FF2B5EF4-FFF2-40B4-BE49-F238E27FC236}">
                <a16:creationId xmlns:a16="http://schemas.microsoft.com/office/drawing/2014/main" id="{BD28145A-8309-487B-5CC0-E40E8EE9A6C8}"/>
              </a:ext>
            </a:extLst>
          </p:cNvPr>
          <p:cNvSpPr/>
          <p:nvPr/>
        </p:nvSpPr>
        <p:spPr>
          <a:xfrm rot="10800000">
            <a:off x="8981615" y="97845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5" name="Oval 2324">
            <a:extLst>
              <a:ext uri="{FF2B5EF4-FFF2-40B4-BE49-F238E27FC236}">
                <a16:creationId xmlns:a16="http://schemas.microsoft.com/office/drawing/2014/main" id="{59D036F3-B750-ED13-88A4-6CCAEB518DBA}"/>
              </a:ext>
            </a:extLst>
          </p:cNvPr>
          <p:cNvSpPr/>
          <p:nvPr/>
        </p:nvSpPr>
        <p:spPr>
          <a:xfrm rot="10800000">
            <a:off x="8534787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8" name="Oval 2327">
            <a:extLst>
              <a:ext uri="{FF2B5EF4-FFF2-40B4-BE49-F238E27FC236}">
                <a16:creationId xmlns:a16="http://schemas.microsoft.com/office/drawing/2014/main" id="{24278784-04FD-05FC-42F2-7FE60D412FEB}"/>
              </a:ext>
            </a:extLst>
          </p:cNvPr>
          <p:cNvSpPr/>
          <p:nvPr/>
        </p:nvSpPr>
        <p:spPr>
          <a:xfrm rot="10800000">
            <a:off x="8979062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1" name="Oval 2330">
            <a:extLst>
              <a:ext uri="{FF2B5EF4-FFF2-40B4-BE49-F238E27FC236}">
                <a16:creationId xmlns:a16="http://schemas.microsoft.com/office/drawing/2014/main" id="{D0964B19-308F-8718-524E-FDD18AB12D6F}"/>
              </a:ext>
            </a:extLst>
          </p:cNvPr>
          <p:cNvSpPr/>
          <p:nvPr/>
        </p:nvSpPr>
        <p:spPr>
          <a:xfrm rot="10800000">
            <a:off x="8534787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4" name="Oval 2333">
            <a:extLst>
              <a:ext uri="{FF2B5EF4-FFF2-40B4-BE49-F238E27FC236}">
                <a16:creationId xmlns:a16="http://schemas.microsoft.com/office/drawing/2014/main" id="{9AC9F2C3-BEDA-B3E6-43F5-10F451188D0B}"/>
              </a:ext>
            </a:extLst>
          </p:cNvPr>
          <p:cNvSpPr/>
          <p:nvPr/>
        </p:nvSpPr>
        <p:spPr>
          <a:xfrm rot="10800000">
            <a:off x="8981615" y="246425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7" name="Oval 2336">
            <a:extLst>
              <a:ext uri="{FF2B5EF4-FFF2-40B4-BE49-F238E27FC236}">
                <a16:creationId xmlns:a16="http://schemas.microsoft.com/office/drawing/2014/main" id="{F81AAD17-F36C-7262-AEC3-902C099866BE}"/>
              </a:ext>
            </a:extLst>
          </p:cNvPr>
          <p:cNvSpPr/>
          <p:nvPr/>
        </p:nvSpPr>
        <p:spPr>
          <a:xfrm rot="10800000">
            <a:off x="8536610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0" name="Oval 2339">
            <a:extLst>
              <a:ext uri="{FF2B5EF4-FFF2-40B4-BE49-F238E27FC236}">
                <a16:creationId xmlns:a16="http://schemas.microsoft.com/office/drawing/2014/main" id="{6AC6116C-DC9C-157C-CA76-A4000935E935}"/>
              </a:ext>
            </a:extLst>
          </p:cNvPr>
          <p:cNvSpPr/>
          <p:nvPr/>
        </p:nvSpPr>
        <p:spPr>
          <a:xfrm rot="10800000">
            <a:off x="8980885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3" name="Oval 2342">
            <a:extLst>
              <a:ext uri="{FF2B5EF4-FFF2-40B4-BE49-F238E27FC236}">
                <a16:creationId xmlns:a16="http://schemas.microsoft.com/office/drawing/2014/main" id="{FC2EF3E0-A08C-530C-775F-91A82FC520FC}"/>
              </a:ext>
            </a:extLst>
          </p:cNvPr>
          <p:cNvSpPr/>
          <p:nvPr/>
        </p:nvSpPr>
        <p:spPr>
          <a:xfrm rot="10800000">
            <a:off x="8536610" y="398439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6" name="Oval 2345">
            <a:extLst>
              <a:ext uri="{FF2B5EF4-FFF2-40B4-BE49-F238E27FC236}">
                <a16:creationId xmlns:a16="http://schemas.microsoft.com/office/drawing/2014/main" id="{DFA001F0-D276-662D-7F30-60646941DDA2}"/>
              </a:ext>
            </a:extLst>
          </p:cNvPr>
          <p:cNvSpPr/>
          <p:nvPr/>
        </p:nvSpPr>
        <p:spPr>
          <a:xfrm rot="10800000">
            <a:off x="8983438" y="398832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9" name="Oval 2348">
            <a:extLst>
              <a:ext uri="{FF2B5EF4-FFF2-40B4-BE49-F238E27FC236}">
                <a16:creationId xmlns:a16="http://schemas.microsoft.com/office/drawing/2014/main" id="{9AAC889C-6B03-7C12-C2ED-255F9FD45F66}"/>
              </a:ext>
            </a:extLst>
          </p:cNvPr>
          <p:cNvSpPr/>
          <p:nvPr/>
        </p:nvSpPr>
        <p:spPr>
          <a:xfrm rot="10800000">
            <a:off x="8536610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2" name="Oval 2351">
            <a:extLst>
              <a:ext uri="{FF2B5EF4-FFF2-40B4-BE49-F238E27FC236}">
                <a16:creationId xmlns:a16="http://schemas.microsoft.com/office/drawing/2014/main" id="{581B4562-7D8C-30B9-04B5-507F27724B51}"/>
              </a:ext>
            </a:extLst>
          </p:cNvPr>
          <p:cNvSpPr/>
          <p:nvPr/>
        </p:nvSpPr>
        <p:spPr>
          <a:xfrm>
            <a:off x="8980885" y="480325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" name="Oval 2354">
            <a:extLst>
              <a:ext uri="{FF2B5EF4-FFF2-40B4-BE49-F238E27FC236}">
                <a16:creationId xmlns:a16="http://schemas.microsoft.com/office/drawing/2014/main" id="{A3FB3F23-B45B-9758-DA6A-770E2290A9D3}"/>
              </a:ext>
            </a:extLst>
          </p:cNvPr>
          <p:cNvSpPr/>
          <p:nvPr/>
        </p:nvSpPr>
        <p:spPr>
          <a:xfrm rot="10800000">
            <a:off x="8536610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8" name="Oval 2357">
            <a:extLst>
              <a:ext uri="{FF2B5EF4-FFF2-40B4-BE49-F238E27FC236}">
                <a16:creationId xmlns:a16="http://schemas.microsoft.com/office/drawing/2014/main" id="{A7BEAD05-F8F4-614B-9C19-AFBEE25D9AB9}"/>
              </a:ext>
            </a:extLst>
          </p:cNvPr>
          <p:cNvSpPr/>
          <p:nvPr/>
        </p:nvSpPr>
        <p:spPr>
          <a:xfrm rot="10800000">
            <a:off x="8983438" y="547805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1" name="Oval 2360">
            <a:extLst>
              <a:ext uri="{FF2B5EF4-FFF2-40B4-BE49-F238E27FC236}">
                <a16:creationId xmlns:a16="http://schemas.microsoft.com/office/drawing/2014/main" id="{A90C9A2B-439D-44F8-1BEC-BF1BE738CA52}"/>
              </a:ext>
            </a:extLst>
          </p:cNvPr>
          <p:cNvSpPr/>
          <p:nvPr/>
        </p:nvSpPr>
        <p:spPr>
          <a:xfrm rot="10800000">
            <a:off x="8536610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4" name="Oval 2363">
            <a:extLst>
              <a:ext uri="{FF2B5EF4-FFF2-40B4-BE49-F238E27FC236}">
                <a16:creationId xmlns:a16="http://schemas.microsoft.com/office/drawing/2014/main" id="{E7A61E01-80A6-78A6-2A61-134EE1ADEBAD}"/>
              </a:ext>
            </a:extLst>
          </p:cNvPr>
          <p:cNvSpPr/>
          <p:nvPr/>
        </p:nvSpPr>
        <p:spPr>
          <a:xfrm rot="10800000">
            <a:off x="8983438" y="627710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7" name="Oval 2366">
            <a:extLst>
              <a:ext uri="{FF2B5EF4-FFF2-40B4-BE49-F238E27FC236}">
                <a16:creationId xmlns:a16="http://schemas.microsoft.com/office/drawing/2014/main" id="{85EB57F2-AD67-D17A-B184-E0AA4078B802}"/>
              </a:ext>
            </a:extLst>
          </p:cNvPr>
          <p:cNvSpPr/>
          <p:nvPr/>
        </p:nvSpPr>
        <p:spPr>
          <a:xfrm rot="10800000">
            <a:off x="8043397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0" name="Oval 2369">
            <a:extLst>
              <a:ext uri="{FF2B5EF4-FFF2-40B4-BE49-F238E27FC236}">
                <a16:creationId xmlns:a16="http://schemas.microsoft.com/office/drawing/2014/main" id="{1AF4B151-62A5-DD83-E1FE-E7B314CCB7FD}"/>
              </a:ext>
            </a:extLst>
          </p:cNvPr>
          <p:cNvSpPr/>
          <p:nvPr/>
        </p:nvSpPr>
        <p:spPr>
          <a:xfrm rot="10800000">
            <a:off x="8043397" y="97452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3" name="Oval 2372">
            <a:extLst>
              <a:ext uri="{FF2B5EF4-FFF2-40B4-BE49-F238E27FC236}">
                <a16:creationId xmlns:a16="http://schemas.microsoft.com/office/drawing/2014/main" id="{12B9B7C4-F534-5748-6D5F-97B08DC0B35F}"/>
              </a:ext>
            </a:extLst>
          </p:cNvPr>
          <p:cNvSpPr/>
          <p:nvPr/>
        </p:nvSpPr>
        <p:spPr>
          <a:xfrm rot="10800000">
            <a:off x="8043397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6" name="Oval 2375">
            <a:extLst>
              <a:ext uri="{FF2B5EF4-FFF2-40B4-BE49-F238E27FC236}">
                <a16:creationId xmlns:a16="http://schemas.microsoft.com/office/drawing/2014/main" id="{E4B11B7B-B9F8-51B0-2912-13C9D150425E}"/>
              </a:ext>
            </a:extLst>
          </p:cNvPr>
          <p:cNvSpPr/>
          <p:nvPr/>
        </p:nvSpPr>
        <p:spPr>
          <a:xfrm rot="10800000">
            <a:off x="8043397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9" name="Oval 2378">
            <a:extLst>
              <a:ext uri="{FF2B5EF4-FFF2-40B4-BE49-F238E27FC236}">
                <a16:creationId xmlns:a16="http://schemas.microsoft.com/office/drawing/2014/main" id="{BAD31A38-A9FE-0F25-D0C9-455F6FD8DD5B}"/>
              </a:ext>
            </a:extLst>
          </p:cNvPr>
          <p:cNvSpPr/>
          <p:nvPr/>
        </p:nvSpPr>
        <p:spPr>
          <a:xfrm rot="10800000">
            <a:off x="8045220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2" name="Oval 2381">
            <a:extLst>
              <a:ext uri="{FF2B5EF4-FFF2-40B4-BE49-F238E27FC236}">
                <a16:creationId xmlns:a16="http://schemas.microsoft.com/office/drawing/2014/main" id="{5ABD145A-3B43-9BDF-81E7-C6C3968F8D27}"/>
              </a:ext>
            </a:extLst>
          </p:cNvPr>
          <p:cNvSpPr/>
          <p:nvPr/>
        </p:nvSpPr>
        <p:spPr>
          <a:xfrm rot="10800000">
            <a:off x="8045220" y="398439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5" name="Oval 2384">
            <a:extLst>
              <a:ext uri="{FF2B5EF4-FFF2-40B4-BE49-F238E27FC236}">
                <a16:creationId xmlns:a16="http://schemas.microsoft.com/office/drawing/2014/main" id="{4659773E-BCE7-95A4-1B1C-B6E10DDB555B}"/>
              </a:ext>
            </a:extLst>
          </p:cNvPr>
          <p:cNvSpPr/>
          <p:nvPr/>
        </p:nvSpPr>
        <p:spPr>
          <a:xfrm rot="10800000">
            <a:off x="8045220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8" name="Oval 2387">
            <a:extLst>
              <a:ext uri="{FF2B5EF4-FFF2-40B4-BE49-F238E27FC236}">
                <a16:creationId xmlns:a16="http://schemas.microsoft.com/office/drawing/2014/main" id="{85ACFEFF-D2D1-C542-5538-4B26FFBC7455}"/>
              </a:ext>
            </a:extLst>
          </p:cNvPr>
          <p:cNvSpPr/>
          <p:nvPr/>
        </p:nvSpPr>
        <p:spPr>
          <a:xfrm rot="10800000">
            <a:off x="8045220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1" name="Oval 2390">
            <a:extLst>
              <a:ext uri="{FF2B5EF4-FFF2-40B4-BE49-F238E27FC236}">
                <a16:creationId xmlns:a16="http://schemas.microsoft.com/office/drawing/2014/main" id="{A1E3C342-D71D-F603-9139-A669617DDA69}"/>
              </a:ext>
            </a:extLst>
          </p:cNvPr>
          <p:cNvSpPr/>
          <p:nvPr/>
        </p:nvSpPr>
        <p:spPr>
          <a:xfrm rot="10800000">
            <a:off x="8045220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8" name="Oval 2397">
            <a:extLst>
              <a:ext uri="{FF2B5EF4-FFF2-40B4-BE49-F238E27FC236}">
                <a16:creationId xmlns:a16="http://schemas.microsoft.com/office/drawing/2014/main" id="{5AC87A02-D9D7-0B04-92D4-A5D6A7FDB022}"/>
              </a:ext>
            </a:extLst>
          </p:cNvPr>
          <p:cNvSpPr/>
          <p:nvPr/>
        </p:nvSpPr>
        <p:spPr>
          <a:xfrm rot="10800000">
            <a:off x="7007091" y="24710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1" name="Oval 2400">
            <a:extLst>
              <a:ext uri="{FF2B5EF4-FFF2-40B4-BE49-F238E27FC236}">
                <a16:creationId xmlns:a16="http://schemas.microsoft.com/office/drawing/2014/main" id="{01EF7C2A-95E2-041D-D78A-D863CF9CB32D}"/>
              </a:ext>
            </a:extLst>
          </p:cNvPr>
          <p:cNvSpPr/>
          <p:nvPr/>
        </p:nvSpPr>
        <p:spPr>
          <a:xfrm rot="10800000">
            <a:off x="7009644" y="99394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4" name="Oval 2403">
            <a:extLst>
              <a:ext uri="{FF2B5EF4-FFF2-40B4-BE49-F238E27FC236}">
                <a16:creationId xmlns:a16="http://schemas.microsoft.com/office/drawing/2014/main" id="{0DACE43D-BCFF-A390-66BA-3CBBAC3E834B}"/>
              </a:ext>
            </a:extLst>
          </p:cNvPr>
          <p:cNvSpPr/>
          <p:nvPr/>
        </p:nvSpPr>
        <p:spPr>
          <a:xfrm>
            <a:off x="7007091" y="180494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7" name="Oval 2406">
            <a:extLst>
              <a:ext uri="{FF2B5EF4-FFF2-40B4-BE49-F238E27FC236}">
                <a16:creationId xmlns:a16="http://schemas.microsoft.com/office/drawing/2014/main" id="{851E8D77-4B47-8BCA-5058-2F452869E688}"/>
              </a:ext>
            </a:extLst>
          </p:cNvPr>
          <p:cNvSpPr/>
          <p:nvPr/>
        </p:nvSpPr>
        <p:spPr>
          <a:xfrm rot="10800000">
            <a:off x="7009644" y="247974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0" name="Oval 2409">
            <a:extLst>
              <a:ext uri="{FF2B5EF4-FFF2-40B4-BE49-F238E27FC236}">
                <a16:creationId xmlns:a16="http://schemas.microsoft.com/office/drawing/2014/main" id="{032D9287-4B86-9B88-A9D6-82E853A8164A}"/>
              </a:ext>
            </a:extLst>
          </p:cNvPr>
          <p:cNvSpPr/>
          <p:nvPr/>
        </p:nvSpPr>
        <p:spPr>
          <a:xfrm rot="10800000">
            <a:off x="7008914" y="3256974"/>
            <a:ext cx="294968" cy="29496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3" name="Oval 2412">
            <a:extLst>
              <a:ext uri="{FF2B5EF4-FFF2-40B4-BE49-F238E27FC236}">
                <a16:creationId xmlns:a16="http://schemas.microsoft.com/office/drawing/2014/main" id="{4B401798-BC11-9C92-71AE-D30F7A4B1224}"/>
              </a:ext>
            </a:extLst>
          </p:cNvPr>
          <p:cNvSpPr/>
          <p:nvPr/>
        </p:nvSpPr>
        <p:spPr>
          <a:xfrm rot="10800000">
            <a:off x="7011467" y="4003805"/>
            <a:ext cx="294968" cy="29496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6" name="Oval 2415">
            <a:extLst>
              <a:ext uri="{FF2B5EF4-FFF2-40B4-BE49-F238E27FC236}">
                <a16:creationId xmlns:a16="http://schemas.microsoft.com/office/drawing/2014/main" id="{6D9CB40F-2E42-8DD3-B8F9-DECBB0C9F8F8}"/>
              </a:ext>
            </a:extLst>
          </p:cNvPr>
          <p:cNvSpPr/>
          <p:nvPr/>
        </p:nvSpPr>
        <p:spPr>
          <a:xfrm rot="10800000">
            <a:off x="7008914" y="474670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9" name="Oval 2418">
            <a:extLst>
              <a:ext uri="{FF2B5EF4-FFF2-40B4-BE49-F238E27FC236}">
                <a16:creationId xmlns:a16="http://schemas.microsoft.com/office/drawing/2014/main" id="{557DEE06-A207-1397-D7F1-937B0EA14363}"/>
              </a:ext>
            </a:extLst>
          </p:cNvPr>
          <p:cNvSpPr/>
          <p:nvPr/>
        </p:nvSpPr>
        <p:spPr>
          <a:xfrm rot="10800000">
            <a:off x="7011467" y="549353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2" name="Oval 2421">
            <a:extLst>
              <a:ext uri="{FF2B5EF4-FFF2-40B4-BE49-F238E27FC236}">
                <a16:creationId xmlns:a16="http://schemas.microsoft.com/office/drawing/2014/main" id="{52242D3C-C869-8754-1EDC-4885C0D23097}"/>
              </a:ext>
            </a:extLst>
          </p:cNvPr>
          <p:cNvSpPr/>
          <p:nvPr/>
        </p:nvSpPr>
        <p:spPr>
          <a:xfrm rot="10800000">
            <a:off x="7011467" y="629258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5" name="Oval 2424">
            <a:extLst>
              <a:ext uri="{FF2B5EF4-FFF2-40B4-BE49-F238E27FC236}">
                <a16:creationId xmlns:a16="http://schemas.microsoft.com/office/drawing/2014/main" id="{D8F2C31E-84AD-8296-06B0-4E56E0A5A5E9}"/>
              </a:ext>
            </a:extLst>
          </p:cNvPr>
          <p:cNvSpPr/>
          <p:nvPr/>
        </p:nvSpPr>
        <p:spPr>
          <a:xfrm rot="10800000">
            <a:off x="7499906" y="25488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8" name="Oval 2427">
            <a:extLst>
              <a:ext uri="{FF2B5EF4-FFF2-40B4-BE49-F238E27FC236}">
                <a16:creationId xmlns:a16="http://schemas.microsoft.com/office/drawing/2014/main" id="{2F920907-DE9E-A7C6-F6B7-38701D01CA7D}"/>
              </a:ext>
            </a:extLst>
          </p:cNvPr>
          <p:cNvSpPr/>
          <p:nvPr/>
        </p:nvSpPr>
        <p:spPr>
          <a:xfrm rot="10800000">
            <a:off x="7502459" y="100171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1" name="Oval 2430">
            <a:extLst>
              <a:ext uri="{FF2B5EF4-FFF2-40B4-BE49-F238E27FC236}">
                <a16:creationId xmlns:a16="http://schemas.microsoft.com/office/drawing/2014/main" id="{31AF0701-A3A2-AF75-B6F4-0C5C6DDD8D01}"/>
              </a:ext>
            </a:extLst>
          </p:cNvPr>
          <p:cNvSpPr/>
          <p:nvPr/>
        </p:nvSpPr>
        <p:spPr>
          <a:xfrm>
            <a:off x="7499906" y="18127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4" name="Oval 2433">
            <a:extLst>
              <a:ext uri="{FF2B5EF4-FFF2-40B4-BE49-F238E27FC236}">
                <a16:creationId xmlns:a16="http://schemas.microsoft.com/office/drawing/2014/main" id="{ECE03974-FB64-0808-55E5-2BE32041D578}"/>
              </a:ext>
            </a:extLst>
          </p:cNvPr>
          <p:cNvSpPr/>
          <p:nvPr/>
        </p:nvSpPr>
        <p:spPr>
          <a:xfrm rot="10800000">
            <a:off x="7502459" y="248752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7" name="Oval 2436">
            <a:extLst>
              <a:ext uri="{FF2B5EF4-FFF2-40B4-BE49-F238E27FC236}">
                <a16:creationId xmlns:a16="http://schemas.microsoft.com/office/drawing/2014/main" id="{38E4C025-22F2-99AD-34FF-CF27600B3E94}"/>
              </a:ext>
            </a:extLst>
          </p:cNvPr>
          <p:cNvSpPr/>
          <p:nvPr/>
        </p:nvSpPr>
        <p:spPr>
          <a:xfrm rot="10800000">
            <a:off x="7501729" y="3264753"/>
            <a:ext cx="294968" cy="29496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0" name="Oval 2439">
            <a:extLst>
              <a:ext uri="{FF2B5EF4-FFF2-40B4-BE49-F238E27FC236}">
                <a16:creationId xmlns:a16="http://schemas.microsoft.com/office/drawing/2014/main" id="{14A998FC-2BCD-250B-D505-C8B96CEB5DA7}"/>
              </a:ext>
            </a:extLst>
          </p:cNvPr>
          <p:cNvSpPr/>
          <p:nvPr/>
        </p:nvSpPr>
        <p:spPr>
          <a:xfrm rot="10800000">
            <a:off x="7504282" y="4011584"/>
            <a:ext cx="294968" cy="29496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3" name="Oval 2442">
            <a:extLst>
              <a:ext uri="{FF2B5EF4-FFF2-40B4-BE49-F238E27FC236}">
                <a16:creationId xmlns:a16="http://schemas.microsoft.com/office/drawing/2014/main" id="{74C58F19-307B-C792-9C3B-E1BD3040E4DC}"/>
              </a:ext>
            </a:extLst>
          </p:cNvPr>
          <p:cNvSpPr/>
          <p:nvPr/>
        </p:nvSpPr>
        <p:spPr>
          <a:xfrm rot="10800000">
            <a:off x="7501729" y="4754485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6" name="Oval 2445">
            <a:extLst>
              <a:ext uri="{FF2B5EF4-FFF2-40B4-BE49-F238E27FC236}">
                <a16:creationId xmlns:a16="http://schemas.microsoft.com/office/drawing/2014/main" id="{FE0733A7-2CED-63AF-3C33-680BD8AFF54B}"/>
              </a:ext>
            </a:extLst>
          </p:cNvPr>
          <p:cNvSpPr/>
          <p:nvPr/>
        </p:nvSpPr>
        <p:spPr>
          <a:xfrm rot="10800000">
            <a:off x="7504282" y="550131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9" name="Oval 2448">
            <a:extLst>
              <a:ext uri="{FF2B5EF4-FFF2-40B4-BE49-F238E27FC236}">
                <a16:creationId xmlns:a16="http://schemas.microsoft.com/office/drawing/2014/main" id="{50F96A66-B24B-1AC4-2160-81AFD6E3BDE7}"/>
              </a:ext>
            </a:extLst>
          </p:cNvPr>
          <p:cNvSpPr/>
          <p:nvPr/>
        </p:nvSpPr>
        <p:spPr>
          <a:xfrm rot="10800000">
            <a:off x="7504282" y="630036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7D49D-CD18-8436-3A77-296B4D7EFD31}"/>
              </a:ext>
            </a:extLst>
          </p:cNvPr>
          <p:cNvSpPr/>
          <p:nvPr/>
        </p:nvSpPr>
        <p:spPr>
          <a:xfrm>
            <a:off x="3635829" y="2949186"/>
            <a:ext cx="1438599" cy="16161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CB8ECA-DD01-BB8C-91DF-336EF651C71A}"/>
              </a:ext>
            </a:extLst>
          </p:cNvPr>
          <p:cNvSpPr/>
          <p:nvPr/>
        </p:nvSpPr>
        <p:spPr>
          <a:xfrm>
            <a:off x="5066563" y="2949186"/>
            <a:ext cx="1438599" cy="16161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70157B-B2EB-27E8-D445-42C6C72DF195}"/>
              </a:ext>
            </a:extLst>
          </p:cNvPr>
          <p:cNvSpPr/>
          <p:nvPr/>
        </p:nvSpPr>
        <p:spPr>
          <a:xfrm>
            <a:off x="6503940" y="2949186"/>
            <a:ext cx="1438599" cy="16161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3126B6-CB79-4AC7-FFC8-BFB2D147C495}"/>
              </a:ext>
            </a:extLst>
          </p:cNvPr>
          <p:cNvSpPr/>
          <p:nvPr/>
        </p:nvSpPr>
        <p:spPr>
          <a:xfrm>
            <a:off x="7957050" y="2949186"/>
            <a:ext cx="1438599" cy="16161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9C0096-A70F-FD36-E8F5-7A914A818EBD}"/>
              </a:ext>
            </a:extLst>
          </p:cNvPr>
          <p:cNvGrpSpPr/>
          <p:nvPr/>
        </p:nvGrpSpPr>
        <p:grpSpPr>
          <a:xfrm>
            <a:off x="0" y="2949186"/>
            <a:ext cx="12192000" cy="1616133"/>
            <a:chOff x="0" y="2949186"/>
            <a:chExt cx="12192000" cy="161613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E532A58-7132-D4EC-4904-C00132350F69}"/>
                </a:ext>
              </a:extLst>
            </p:cNvPr>
            <p:cNvSpPr/>
            <p:nvPr/>
          </p:nvSpPr>
          <p:spPr>
            <a:xfrm>
              <a:off x="0" y="2949186"/>
              <a:ext cx="12192000" cy="1616133"/>
            </a:xfrm>
            <a:prstGeom prst="rect">
              <a:avLst/>
            </a:prstGeom>
            <a:solidFill>
              <a:srgbClr val="92D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6877759-CFF4-92CE-5FEA-565CCC4E93BC}"/>
                </a:ext>
              </a:extLst>
            </p:cNvPr>
            <p:cNvSpPr txBox="1"/>
            <p:nvPr/>
          </p:nvSpPr>
          <p:spPr>
            <a:xfrm>
              <a:off x="379310" y="3429000"/>
              <a:ext cx="17079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RF Pulse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059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2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2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86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5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500" fill="hold"/>
                                        <p:tgtEl>
                                          <p:spTgt spid="2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2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2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2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10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04040"/>
                                      </p:to>
                                    </p:animClr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0404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10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04040"/>
                                      </p:to>
                                    </p:animClr>
                                    <p:animClr clrSpc="rgb" dir="cw">
                                      <p:cBhvr>
                                        <p:cTn id="206" dur="10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04040"/>
                                      </p:to>
                                    </p:animClr>
                                    <p:set>
                                      <p:cBhvr>
                                        <p:cTn id="207" dur="10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10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10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04040"/>
                                      </p:to>
                                    </p:animClr>
                                    <p:animClr clrSpc="rgb" dir="cw">
                                      <p:cBhvr>
                                        <p:cTn id="211" dur="10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04040"/>
                                      </p:to>
                                    </p:animClr>
                                    <p:set>
                                      <p:cBhvr>
                                        <p:cTn id="212" dur="10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10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10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04040"/>
                                      </p:to>
                                    </p:animClr>
                                    <p:animClr clrSpc="rgb" dir="cw">
                                      <p:cBhvr>
                                        <p:cTn id="216" dur="10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04040"/>
                                      </p:to>
                                    </p:animClr>
                                    <p:set>
                                      <p:cBhvr>
                                        <p:cTn id="217" dur="10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10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10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04040"/>
                                      </p:to>
                                    </p:animClr>
                                    <p:animClr clrSpc="rgb" dir="cw">
                                      <p:cBhvr>
                                        <p:cTn id="221" dur="10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04040"/>
                                      </p:to>
                                    </p:animClr>
                                    <p:set>
                                      <p:cBhvr>
                                        <p:cTn id="222" dur="10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10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04040"/>
                                      </p:to>
                                    </p:animClr>
                                    <p:animClr clrSpc="rgb" dir="cw">
                                      <p:cBhvr>
                                        <p:cTn id="226" dur="10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04040"/>
                                      </p:to>
                                    </p:animClr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10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10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04040"/>
                                      </p:to>
                                    </p:animClr>
                                    <p:animClr clrSpc="rgb" dir="cw">
                                      <p:cBhvr>
                                        <p:cTn id="231" dur="10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04040"/>
                                      </p:to>
                                    </p:animClr>
                                    <p:set>
                                      <p:cBhvr>
                                        <p:cTn id="232" dur="10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10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04040"/>
                                      </p:to>
                                    </p:animClr>
                                    <p:animClr clrSpc="rgb" dir="cw">
                                      <p:cBhvr>
                                        <p:cTn id="236" dur="10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04040"/>
                                      </p:to>
                                    </p:animClr>
                                    <p:set>
                                      <p:cBhvr>
                                        <p:cTn id="237" dur="10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10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10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04040"/>
                                      </p:to>
                                    </p:animClr>
                                    <p:animClr clrSpc="rgb" dir="cw">
                                      <p:cBhvr>
                                        <p:cTn id="241" dur="10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04040"/>
                                      </p:to>
                                    </p:animClr>
                                    <p:set>
                                      <p:cBhvr>
                                        <p:cTn id="242" dur="10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10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10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04040"/>
                                      </p:to>
                                    </p:animClr>
                                    <p:animClr clrSpc="rgb" dir="cw">
                                      <p:cBhvr>
                                        <p:cTn id="246" dur="10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04040"/>
                                      </p:to>
                                    </p:animClr>
                                    <p:set>
                                      <p:cBhvr>
                                        <p:cTn id="247" dur="10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10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10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04040"/>
                                      </p:to>
                                    </p:animClr>
                                    <p:animClr clrSpc="rgb" dir="cw">
                                      <p:cBhvr>
                                        <p:cTn id="251" dur="10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04040"/>
                                      </p:to>
                                    </p:animClr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10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" dur="10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04040"/>
                                      </p:to>
                                    </p:animClr>
                                    <p:animClr clrSpc="rgb" dir="cw">
                                      <p:cBhvr>
                                        <p:cTn id="256" dur="10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04040"/>
                                      </p:to>
                                    </p:animClr>
                                    <p:set>
                                      <p:cBhvr>
                                        <p:cTn id="257" dur="10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10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" grpId="0" animBg="1"/>
      <p:bldP spid="2116" grpId="1" animBg="1"/>
      <p:bldP spid="2119" grpId="0" animBg="1"/>
      <p:bldP spid="2119" grpId="1" animBg="1"/>
      <p:bldP spid="2122" grpId="0" animBg="1"/>
      <p:bldP spid="2122" grpId="1" animBg="1"/>
      <p:bldP spid="2125" grpId="0" animBg="1"/>
      <p:bldP spid="2125" grpId="1" animBg="1"/>
      <p:bldP spid="2189" grpId="0" animBg="1"/>
      <p:bldP spid="2189" grpId="1" animBg="1"/>
      <p:bldP spid="2192" grpId="0" animBg="1"/>
      <p:bldP spid="2192" grpId="1" animBg="1"/>
      <p:bldP spid="2228" grpId="0" animBg="1"/>
      <p:bldP spid="2228" grpId="1" animBg="1"/>
      <p:bldP spid="2231" grpId="0" animBg="1"/>
      <p:bldP spid="2231" grpId="1" animBg="1"/>
      <p:bldP spid="2234" grpId="0" animBg="1"/>
      <p:bldP spid="2234" grpId="1" animBg="1"/>
      <p:bldP spid="2237" grpId="0" animBg="1"/>
      <p:bldP spid="2237" grpId="1" animBg="1"/>
      <p:bldP spid="2270" grpId="0" animBg="1"/>
      <p:bldP spid="2270" grpId="1" animBg="1"/>
      <p:bldP spid="2273" grpId="0" animBg="1"/>
      <p:bldP spid="2273" grpId="1" animBg="1"/>
      <p:bldP spid="2297" grpId="0" animBg="1"/>
      <p:bldP spid="2297" grpId="1" animBg="1"/>
      <p:bldP spid="2300" grpId="0" animBg="1"/>
      <p:bldP spid="2300" grpId="1" animBg="1"/>
      <p:bldP spid="2337" grpId="0" animBg="1"/>
      <p:bldP spid="2337" grpId="1" animBg="1"/>
      <p:bldP spid="2340" grpId="0" animBg="1"/>
      <p:bldP spid="2340" grpId="1" animBg="1"/>
      <p:bldP spid="2343" grpId="0" animBg="1"/>
      <p:bldP spid="2343" grpId="1" animBg="1"/>
      <p:bldP spid="2346" grpId="0" animBg="1"/>
      <p:bldP spid="2346" grpId="1" animBg="1"/>
      <p:bldP spid="2379" grpId="0" animBg="1"/>
      <p:bldP spid="2379" grpId="1" animBg="1"/>
      <p:bldP spid="2382" grpId="0" animBg="1"/>
      <p:bldP spid="2382" grpId="1" animBg="1"/>
      <p:bldP spid="2410" grpId="0" animBg="1"/>
      <p:bldP spid="2410" grpId="1" animBg="1"/>
      <p:bldP spid="2413" grpId="0" animBg="1"/>
      <p:bldP spid="2413" grpId="1" animBg="1"/>
      <p:bldP spid="2437" grpId="0" animBg="1"/>
      <p:bldP spid="2437" grpId="1" animBg="1"/>
      <p:bldP spid="2440" grpId="0" animBg="1"/>
      <p:bldP spid="24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0B3C9-47BF-FD29-F030-D73B48758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52CF9-B54D-BD00-D7D9-C5CF5D5587A7}"/>
              </a:ext>
            </a:extLst>
          </p:cNvPr>
          <p:cNvSpPr/>
          <p:nvPr/>
        </p:nvSpPr>
        <p:spPr>
          <a:xfrm>
            <a:off x="5058697" y="0"/>
            <a:ext cx="2890487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67F0A3-D0F1-7DE8-5B47-DB222E9B69F4}"/>
              </a:ext>
            </a:extLst>
          </p:cNvPr>
          <p:cNvSpPr/>
          <p:nvPr/>
        </p:nvSpPr>
        <p:spPr>
          <a:xfrm>
            <a:off x="3635829" y="0"/>
            <a:ext cx="1438599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DC68C00-B5E8-8929-D770-EFF5F1617B8B}"/>
              </a:ext>
            </a:extLst>
          </p:cNvPr>
          <p:cNvSpPr/>
          <p:nvPr/>
        </p:nvSpPr>
        <p:spPr>
          <a:xfrm rot="10800000">
            <a:off x="4237163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5" name="Oval 2094">
            <a:extLst>
              <a:ext uri="{FF2B5EF4-FFF2-40B4-BE49-F238E27FC236}">
                <a16:creationId xmlns:a16="http://schemas.microsoft.com/office/drawing/2014/main" id="{EA96FAE5-99B6-D1BB-EA1D-B049D38F8AE3}"/>
              </a:ext>
            </a:extLst>
          </p:cNvPr>
          <p:cNvSpPr/>
          <p:nvPr/>
        </p:nvSpPr>
        <p:spPr>
          <a:xfrm rot="10800000">
            <a:off x="4681438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8" name="Oval 2097">
            <a:extLst>
              <a:ext uri="{FF2B5EF4-FFF2-40B4-BE49-F238E27FC236}">
                <a16:creationId xmlns:a16="http://schemas.microsoft.com/office/drawing/2014/main" id="{D31436DC-B5DF-F580-7532-ED9FD719752E}"/>
              </a:ext>
            </a:extLst>
          </p:cNvPr>
          <p:cNvSpPr/>
          <p:nvPr/>
        </p:nvSpPr>
        <p:spPr>
          <a:xfrm rot="10800000">
            <a:off x="4237163" y="97452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1" name="Oval 2100">
            <a:extLst>
              <a:ext uri="{FF2B5EF4-FFF2-40B4-BE49-F238E27FC236}">
                <a16:creationId xmlns:a16="http://schemas.microsoft.com/office/drawing/2014/main" id="{68B76CBA-A088-E7C1-954F-2D75308F588A}"/>
              </a:ext>
            </a:extLst>
          </p:cNvPr>
          <p:cNvSpPr/>
          <p:nvPr/>
        </p:nvSpPr>
        <p:spPr>
          <a:xfrm rot="10800000">
            <a:off x="4683991" y="97845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4" name="Oval 2103">
            <a:extLst>
              <a:ext uri="{FF2B5EF4-FFF2-40B4-BE49-F238E27FC236}">
                <a16:creationId xmlns:a16="http://schemas.microsoft.com/office/drawing/2014/main" id="{A86DD21D-BE1D-03A7-51E0-69C7442994DA}"/>
              </a:ext>
            </a:extLst>
          </p:cNvPr>
          <p:cNvSpPr/>
          <p:nvPr/>
        </p:nvSpPr>
        <p:spPr>
          <a:xfrm rot="10800000">
            <a:off x="4237163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7" name="Oval 2106">
            <a:extLst>
              <a:ext uri="{FF2B5EF4-FFF2-40B4-BE49-F238E27FC236}">
                <a16:creationId xmlns:a16="http://schemas.microsoft.com/office/drawing/2014/main" id="{BD2A54BE-7F76-9936-8347-C50A1C71A383}"/>
              </a:ext>
            </a:extLst>
          </p:cNvPr>
          <p:cNvSpPr/>
          <p:nvPr/>
        </p:nvSpPr>
        <p:spPr>
          <a:xfrm rot="10800000">
            <a:off x="4681438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0" name="Oval 2109">
            <a:extLst>
              <a:ext uri="{FF2B5EF4-FFF2-40B4-BE49-F238E27FC236}">
                <a16:creationId xmlns:a16="http://schemas.microsoft.com/office/drawing/2014/main" id="{7AC67F40-DF18-4A2D-9313-B9F8E2D9D160}"/>
              </a:ext>
            </a:extLst>
          </p:cNvPr>
          <p:cNvSpPr/>
          <p:nvPr/>
        </p:nvSpPr>
        <p:spPr>
          <a:xfrm rot="10800000">
            <a:off x="4237163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3" name="Oval 2112">
            <a:extLst>
              <a:ext uri="{FF2B5EF4-FFF2-40B4-BE49-F238E27FC236}">
                <a16:creationId xmlns:a16="http://schemas.microsoft.com/office/drawing/2014/main" id="{56D54709-B14C-8D52-5188-A20C5160D7D7}"/>
              </a:ext>
            </a:extLst>
          </p:cNvPr>
          <p:cNvSpPr/>
          <p:nvPr/>
        </p:nvSpPr>
        <p:spPr>
          <a:xfrm rot="10800000">
            <a:off x="4683991" y="246425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6" name="Oval 2115">
            <a:extLst>
              <a:ext uri="{FF2B5EF4-FFF2-40B4-BE49-F238E27FC236}">
                <a16:creationId xmlns:a16="http://schemas.microsoft.com/office/drawing/2014/main" id="{9F7FF2E1-4AC1-801D-8FE4-A2ADBE82E2B1}"/>
              </a:ext>
            </a:extLst>
          </p:cNvPr>
          <p:cNvSpPr/>
          <p:nvPr/>
        </p:nvSpPr>
        <p:spPr>
          <a:xfrm rot="10800000">
            <a:off x="4238986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9" name="Oval 2118">
            <a:extLst>
              <a:ext uri="{FF2B5EF4-FFF2-40B4-BE49-F238E27FC236}">
                <a16:creationId xmlns:a16="http://schemas.microsoft.com/office/drawing/2014/main" id="{75D4DD61-0175-B71B-51D5-9BE19398FCA5}"/>
              </a:ext>
            </a:extLst>
          </p:cNvPr>
          <p:cNvSpPr/>
          <p:nvPr/>
        </p:nvSpPr>
        <p:spPr>
          <a:xfrm rot="10800000">
            <a:off x="4683261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2" name="Oval 2121">
            <a:extLst>
              <a:ext uri="{FF2B5EF4-FFF2-40B4-BE49-F238E27FC236}">
                <a16:creationId xmlns:a16="http://schemas.microsoft.com/office/drawing/2014/main" id="{6FB4F812-BEB7-F3AD-EDC7-4F16FCBFA67D}"/>
              </a:ext>
            </a:extLst>
          </p:cNvPr>
          <p:cNvSpPr/>
          <p:nvPr/>
        </p:nvSpPr>
        <p:spPr>
          <a:xfrm rot="10800000">
            <a:off x="4238986" y="398439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5" name="Oval 2124">
            <a:extLst>
              <a:ext uri="{FF2B5EF4-FFF2-40B4-BE49-F238E27FC236}">
                <a16:creationId xmlns:a16="http://schemas.microsoft.com/office/drawing/2014/main" id="{BB63068A-8B00-B496-3B21-F381A9EEE61C}"/>
              </a:ext>
            </a:extLst>
          </p:cNvPr>
          <p:cNvSpPr/>
          <p:nvPr/>
        </p:nvSpPr>
        <p:spPr>
          <a:xfrm rot="10800000">
            <a:off x="4685814" y="398832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8" name="Oval 2127">
            <a:extLst>
              <a:ext uri="{FF2B5EF4-FFF2-40B4-BE49-F238E27FC236}">
                <a16:creationId xmlns:a16="http://schemas.microsoft.com/office/drawing/2014/main" id="{B01D50B9-EE71-2EE0-4748-FACE971608DC}"/>
              </a:ext>
            </a:extLst>
          </p:cNvPr>
          <p:cNvSpPr/>
          <p:nvPr/>
        </p:nvSpPr>
        <p:spPr>
          <a:xfrm rot="10800000">
            <a:off x="4238986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1" name="Oval 2130">
            <a:extLst>
              <a:ext uri="{FF2B5EF4-FFF2-40B4-BE49-F238E27FC236}">
                <a16:creationId xmlns:a16="http://schemas.microsoft.com/office/drawing/2014/main" id="{B38AF7C3-F8B8-B7D1-D242-558196493579}"/>
              </a:ext>
            </a:extLst>
          </p:cNvPr>
          <p:cNvSpPr/>
          <p:nvPr/>
        </p:nvSpPr>
        <p:spPr>
          <a:xfrm rot="10800000">
            <a:off x="4683261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4" name="Oval 2133">
            <a:extLst>
              <a:ext uri="{FF2B5EF4-FFF2-40B4-BE49-F238E27FC236}">
                <a16:creationId xmlns:a16="http://schemas.microsoft.com/office/drawing/2014/main" id="{242E0BD1-A90A-A7B5-6F45-F4B47A07B4E1}"/>
              </a:ext>
            </a:extLst>
          </p:cNvPr>
          <p:cNvSpPr/>
          <p:nvPr/>
        </p:nvSpPr>
        <p:spPr>
          <a:xfrm rot="10800000">
            <a:off x="4238986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7" name="Oval 2136">
            <a:extLst>
              <a:ext uri="{FF2B5EF4-FFF2-40B4-BE49-F238E27FC236}">
                <a16:creationId xmlns:a16="http://schemas.microsoft.com/office/drawing/2014/main" id="{D3F4783A-C19D-F824-4840-86FB6C649AE1}"/>
              </a:ext>
            </a:extLst>
          </p:cNvPr>
          <p:cNvSpPr/>
          <p:nvPr/>
        </p:nvSpPr>
        <p:spPr>
          <a:xfrm rot="10800000">
            <a:off x="4685814" y="547805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0" name="Oval 2139">
            <a:extLst>
              <a:ext uri="{FF2B5EF4-FFF2-40B4-BE49-F238E27FC236}">
                <a16:creationId xmlns:a16="http://schemas.microsoft.com/office/drawing/2014/main" id="{EA1DB2E0-31B4-25DC-54EA-359495782A54}"/>
              </a:ext>
            </a:extLst>
          </p:cNvPr>
          <p:cNvSpPr/>
          <p:nvPr/>
        </p:nvSpPr>
        <p:spPr>
          <a:xfrm rot="10800000">
            <a:off x="4238986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3" name="Oval 2142">
            <a:extLst>
              <a:ext uri="{FF2B5EF4-FFF2-40B4-BE49-F238E27FC236}">
                <a16:creationId xmlns:a16="http://schemas.microsoft.com/office/drawing/2014/main" id="{BD1E84D3-188B-BCD1-7932-C4301E9ACE87}"/>
              </a:ext>
            </a:extLst>
          </p:cNvPr>
          <p:cNvSpPr/>
          <p:nvPr/>
        </p:nvSpPr>
        <p:spPr>
          <a:xfrm rot="10800000">
            <a:off x="4685814" y="627710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7" name="Oval 2176">
            <a:extLst>
              <a:ext uri="{FF2B5EF4-FFF2-40B4-BE49-F238E27FC236}">
                <a16:creationId xmlns:a16="http://schemas.microsoft.com/office/drawing/2014/main" id="{018AF1F6-4C57-4D24-98AE-69FF65F9D777}"/>
              </a:ext>
            </a:extLst>
          </p:cNvPr>
          <p:cNvSpPr/>
          <p:nvPr/>
        </p:nvSpPr>
        <p:spPr>
          <a:xfrm rot="10800000">
            <a:off x="3745773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0" name="Oval 2179">
            <a:extLst>
              <a:ext uri="{FF2B5EF4-FFF2-40B4-BE49-F238E27FC236}">
                <a16:creationId xmlns:a16="http://schemas.microsoft.com/office/drawing/2014/main" id="{0BD6227A-50DE-B4D3-FFEF-BA591080F9FE}"/>
              </a:ext>
            </a:extLst>
          </p:cNvPr>
          <p:cNvSpPr/>
          <p:nvPr/>
        </p:nvSpPr>
        <p:spPr>
          <a:xfrm>
            <a:off x="3745773" y="104656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3" name="Oval 2182">
            <a:extLst>
              <a:ext uri="{FF2B5EF4-FFF2-40B4-BE49-F238E27FC236}">
                <a16:creationId xmlns:a16="http://schemas.microsoft.com/office/drawing/2014/main" id="{6DB497B0-9E75-03F0-904E-EF7EDA3922DE}"/>
              </a:ext>
            </a:extLst>
          </p:cNvPr>
          <p:cNvSpPr/>
          <p:nvPr/>
        </p:nvSpPr>
        <p:spPr>
          <a:xfrm rot="10800000">
            <a:off x="3745773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6" name="Oval 2185">
            <a:extLst>
              <a:ext uri="{FF2B5EF4-FFF2-40B4-BE49-F238E27FC236}">
                <a16:creationId xmlns:a16="http://schemas.microsoft.com/office/drawing/2014/main" id="{E55B1A17-6C63-F5CF-0D6B-9ED32C5A8ECC}"/>
              </a:ext>
            </a:extLst>
          </p:cNvPr>
          <p:cNvSpPr/>
          <p:nvPr/>
        </p:nvSpPr>
        <p:spPr>
          <a:xfrm rot="10800000">
            <a:off x="3745773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89" name="Oval 2188">
            <a:extLst>
              <a:ext uri="{FF2B5EF4-FFF2-40B4-BE49-F238E27FC236}">
                <a16:creationId xmlns:a16="http://schemas.microsoft.com/office/drawing/2014/main" id="{00F738AA-906E-8BDF-3E28-04C0975D8E66}"/>
              </a:ext>
            </a:extLst>
          </p:cNvPr>
          <p:cNvSpPr/>
          <p:nvPr/>
        </p:nvSpPr>
        <p:spPr>
          <a:xfrm rot="10800000">
            <a:off x="3747596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2" name="Oval 2191">
            <a:extLst>
              <a:ext uri="{FF2B5EF4-FFF2-40B4-BE49-F238E27FC236}">
                <a16:creationId xmlns:a16="http://schemas.microsoft.com/office/drawing/2014/main" id="{6B712E60-67CD-0FEA-2997-7049BAE76E16}"/>
              </a:ext>
            </a:extLst>
          </p:cNvPr>
          <p:cNvSpPr/>
          <p:nvPr/>
        </p:nvSpPr>
        <p:spPr>
          <a:xfrm rot="10800000">
            <a:off x="3747596" y="398439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5" name="Oval 2194">
            <a:extLst>
              <a:ext uri="{FF2B5EF4-FFF2-40B4-BE49-F238E27FC236}">
                <a16:creationId xmlns:a16="http://schemas.microsoft.com/office/drawing/2014/main" id="{EAC57DDD-EE4B-E3EF-DC76-610BD35FF4EB}"/>
              </a:ext>
            </a:extLst>
          </p:cNvPr>
          <p:cNvSpPr/>
          <p:nvPr/>
        </p:nvSpPr>
        <p:spPr>
          <a:xfrm rot="10800000">
            <a:off x="3747596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8" name="Oval 2197">
            <a:extLst>
              <a:ext uri="{FF2B5EF4-FFF2-40B4-BE49-F238E27FC236}">
                <a16:creationId xmlns:a16="http://schemas.microsoft.com/office/drawing/2014/main" id="{32B26EF6-46DB-420D-5B62-BD563D7A49E1}"/>
              </a:ext>
            </a:extLst>
          </p:cNvPr>
          <p:cNvSpPr/>
          <p:nvPr/>
        </p:nvSpPr>
        <p:spPr>
          <a:xfrm rot="10800000">
            <a:off x="3747596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1" name="Oval 2200">
            <a:extLst>
              <a:ext uri="{FF2B5EF4-FFF2-40B4-BE49-F238E27FC236}">
                <a16:creationId xmlns:a16="http://schemas.microsoft.com/office/drawing/2014/main" id="{8430CDEF-32F3-95F4-3478-0130A9F32C38}"/>
              </a:ext>
            </a:extLst>
          </p:cNvPr>
          <p:cNvSpPr/>
          <p:nvPr/>
        </p:nvSpPr>
        <p:spPr>
          <a:xfrm rot="10800000">
            <a:off x="3747596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4" name="Oval 2203">
            <a:extLst>
              <a:ext uri="{FF2B5EF4-FFF2-40B4-BE49-F238E27FC236}">
                <a16:creationId xmlns:a16="http://schemas.microsoft.com/office/drawing/2014/main" id="{5A923450-FF21-E505-6E43-CA597BA33C4A}"/>
              </a:ext>
            </a:extLst>
          </p:cNvPr>
          <p:cNvSpPr/>
          <p:nvPr/>
        </p:nvSpPr>
        <p:spPr>
          <a:xfrm rot="10800000">
            <a:off x="5628982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7" name="Oval 2206">
            <a:extLst>
              <a:ext uri="{FF2B5EF4-FFF2-40B4-BE49-F238E27FC236}">
                <a16:creationId xmlns:a16="http://schemas.microsoft.com/office/drawing/2014/main" id="{61278671-D973-CACC-DCD2-EB0155DD4444}"/>
              </a:ext>
            </a:extLst>
          </p:cNvPr>
          <p:cNvSpPr/>
          <p:nvPr/>
        </p:nvSpPr>
        <p:spPr>
          <a:xfrm rot="10800000">
            <a:off x="6073257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0" name="Oval 2209">
            <a:extLst>
              <a:ext uri="{FF2B5EF4-FFF2-40B4-BE49-F238E27FC236}">
                <a16:creationId xmlns:a16="http://schemas.microsoft.com/office/drawing/2014/main" id="{76724A4B-20E3-D2FE-1F73-EDB852816819}"/>
              </a:ext>
            </a:extLst>
          </p:cNvPr>
          <p:cNvSpPr/>
          <p:nvPr/>
        </p:nvSpPr>
        <p:spPr>
          <a:xfrm rot="10800000">
            <a:off x="5628982" y="97452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3" name="Oval 2212">
            <a:extLst>
              <a:ext uri="{FF2B5EF4-FFF2-40B4-BE49-F238E27FC236}">
                <a16:creationId xmlns:a16="http://schemas.microsoft.com/office/drawing/2014/main" id="{B49C4742-7402-45CD-A6D2-6029E9A3E88F}"/>
              </a:ext>
            </a:extLst>
          </p:cNvPr>
          <p:cNvSpPr/>
          <p:nvPr/>
        </p:nvSpPr>
        <p:spPr>
          <a:xfrm rot="10800000">
            <a:off x="6075810" y="97845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6" name="Oval 2215">
            <a:extLst>
              <a:ext uri="{FF2B5EF4-FFF2-40B4-BE49-F238E27FC236}">
                <a16:creationId xmlns:a16="http://schemas.microsoft.com/office/drawing/2014/main" id="{198F9C93-3BD2-111E-9A2F-97B8C6C91BA1}"/>
              </a:ext>
            </a:extLst>
          </p:cNvPr>
          <p:cNvSpPr/>
          <p:nvPr/>
        </p:nvSpPr>
        <p:spPr>
          <a:xfrm rot="10800000">
            <a:off x="5628982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9" name="Oval 2218">
            <a:extLst>
              <a:ext uri="{FF2B5EF4-FFF2-40B4-BE49-F238E27FC236}">
                <a16:creationId xmlns:a16="http://schemas.microsoft.com/office/drawing/2014/main" id="{4613D129-3DBF-C2F9-7FA6-9A335F7367B6}"/>
              </a:ext>
            </a:extLst>
          </p:cNvPr>
          <p:cNvSpPr/>
          <p:nvPr/>
        </p:nvSpPr>
        <p:spPr>
          <a:xfrm rot="10800000">
            <a:off x="6073257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2" name="Oval 2221">
            <a:extLst>
              <a:ext uri="{FF2B5EF4-FFF2-40B4-BE49-F238E27FC236}">
                <a16:creationId xmlns:a16="http://schemas.microsoft.com/office/drawing/2014/main" id="{A626F58A-CA13-5877-8C41-B97595EB957C}"/>
              </a:ext>
            </a:extLst>
          </p:cNvPr>
          <p:cNvSpPr/>
          <p:nvPr/>
        </p:nvSpPr>
        <p:spPr>
          <a:xfrm rot="10800000">
            <a:off x="5628982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5" name="Oval 2224">
            <a:extLst>
              <a:ext uri="{FF2B5EF4-FFF2-40B4-BE49-F238E27FC236}">
                <a16:creationId xmlns:a16="http://schemas.microsoft.com/office/drawing/2014/main" id="{2565144B-E19C-54FA-29F5-766F50A6CFB0}"/>
              </a:ext>
            </a:extLst>
          </p:cNvPr>
          <p:cNvSpPr/>
          <p:nvPr/>
        </p:nvSpPr>
        <p:spPr>
          <a:xfrm rot="10800000">
            <a:off x="6075810" y="246425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8" name="Oval 2227">
            <a:extLst>
              <a:ext uri="{FF2B5EF4-FFF2-40B4-BE49-F238E27FC236}">
                <a16:creationId xmlns:a16="http://schemas.microsoft.com/office/drawing/2014/main" id="{F1C8835D-5F9E-6D6C-D172-0F5030A2053B}"/>
              </a:ext>
            </a:extLst>
          </p:cNvPr>
          <p:cNvSpPr/>
          <p:nvPr/>
        </p:nvSpPr>
        <p:spPr>
          <a:xfrm rot="10800000">
            <a:off x="5630805" y="3241491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1" name="Oval 2230">
            <a:extLst>
              <a:ext uri="{FF2B5EF4-FFF2-40B4-BE49-F238E27FC236}">
                <a16:creationId xmlns:a16="http://schemas.microsoft.com/office/drawing/2014/main" id="{89E595C3-2EBB-A86F-1C02-59B20A183A90}"/>
              </a:ext>
            </a:extLst>
          </p:cNvPr>
          <p:cNvSpPr/>
          <p:nvPr/>
        </p:nvSpPr>
        <p:spPr>
          <a:xfrm rot="10800000">
            <a:off x="6075080" y="3241491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4" name="Oval 2233">
            <a:extLst>
              <a:ext uri="{FF2B5EF4-FFF2-40B4-BE49-F238E27FC236}">
                <a16:creationId xmlns:a16="http://schemas.microsoft.com/office/drawing/2014/main" id="{1D4A79E5-77F0-1C7A-F9ED-9C5892E414D7}"/>
              </a:ext>
            </a:extLst>
          </p:cNvPr>
          <p:cNvSpPr/>
          <p:nvPr/>
        </p:nvSpPr>
        <p:spPr>
          <a:xfrm rot="10800000">
            <a:off x="5630805" y="3984392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7" name="Oval 2236">
            <a:extLst>
              <a:ext uri="{FF2B5EF4-FFF2-40B4-BE49-F238E27FC236}">
                <a16:creationId xmlns:a16="http://schemas.microsoft.com/office/drawing/2014/main" id="{2BAD9247-36AE-7091-4647-B49B722E05F7}"/>
              </a:ext>
            </a:extLst>
          </p:cNvPr>
          <p:cNvSpPr/>
          <p:nvPr/>
        </p:nvSpPr>
        <p:spPr>
          <a:xfrm rot="10800000">
            <a:off x="6077633" y="3988322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0" name="Oval 2239">
            <a:extLst>
              <a:ext uri="{FF2B5EF4-FFF2-40B4-BE49-F238E27FC236}">
                <a16:creationId xmlns:a16="http://schemas.microsoft.com/office/drawing/2014/main" id="{9E73BCE3-5930-E024-5382-55E3F46B80E4}"/>
              </a:ext>
            </a:extLst>
          </p:cNvPr>
          <p:cNvSpPr/>
          <p:nvPr/>
        </p:nvSpPr>
        <p:spPr>
          <a:xfrm rot="10800000">
            <a:off x="5630805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3" name="Oval 2242">
            <a:extLst>
              <a:ext uri="{FF2B5EF4-FFF2-40B4-BE49-F238E27FC236}">
                <a16:creationId xmlns:a16="http://schemas.microsoft.com/office/drawing/2014/main" id="{A30EA82D-B6E2-86AC-E950-C1A8EF99AF45}"/>
              </a:ext>
            </a:extLst>
          </p:cNvPr>
          <p:cNvSpPr/>
          <p:nvPr/>
        </p:nvSpPr>
        <p:spPr>
          <a:xfrm rot="10800000">
            <a:off x="6075080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6" name="Oval 2245">
            <a:extLst>
              <a:ext uri="{FF2B5EF4-FFF2-40B4-BE49-F238E27FC236}">
                <a16:creationId xmlns:a16="http://schemas.microsoft.com/office/drawing/2014/main" id="{EC47DABA-D2F9-0974-4E81-660A5B6D84F2}"/>
              </a:ext>
            </a:extLst>
          </p:cNvPr>
          <p:cNvSpPr/>
          <p:nvPr/>
        </p:nvSpPr>
        <p:spPr>
          <a:xfrm rot="10800000">
            <a:off x="5630805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" name="Oval 2248">
            <a:extLst>
              <a:ext uri="{FF2B5EF4-FFF2-40B4-BE49-F238E27FC236}">
                <a16:creationId xmlns:a16="http://schemas.microsoft.com/office/drawing/2014/main" id="{89523617-083C-DE20-3A4D-4D157FE93C23}"/>
              </a:ext>
            </a:extLst>
          </p:cNvPr>
          <p:cNvSpPr/>
          <p:nvPr/>
        </p:nvSpPr>
        <p:spPr>
          <a:xfrm rot="10800000">
            <a:off x="6077633" y="547805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" name="Oval 2251">
            <a:extLst>
              <a:ext uri="{FF2B5EF4-FFF2-40B4-BE49-F238E27FC236}">
                <a16:creationId xmlns:a16="http://schemas.microsoft.com/office/drawing/2014/main" id="{9EF4DACF-B042-24CB-62B0-F0A865E86406}"/>
              </a:ext>
            </a:extLst>
          </p:cNvPr>
          <p:cNvSpPr/>
          <p:nvPr/>
        </p:nvSpPr>
        <p:spPr>
          <a:xfrm rot="10800000">
            <a:off x="5630805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5" name="Oval 2254">
            <a:extLst>
              <a:ext uri="{FF2B5EF4-FFF2-40B4-BE49-F238E27FC236}">
                <a16:creationId xmlns:a16="http://schemas.microsoft.com/office/drawing/2014/main" id="{C9E70621-08B1-006E-13A8-12E50E8710B8}"/>
              </a:ext>
            </a:extLst>
          </p:cNvPr>
          <p:cNvSpPr/>
          <p:nvPr/>
        </p:nvSpPr>
        <p:spPr>
          <a:xfrm rot="10800000">
            <a:off x="6077633" y="627710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8" name="Oval 2257">
            <a:extLst>
              <a:ext uri="{FF2B5EF4-FFF2-40B4-BE49-F238E27FC236}">
                <a16:creationId xmlns:a16="http://schemas.microsoft.com/office/drawing/2014/main" id="{9A1B73E9-31DC-15F5-BD49-549D7FACA5DC}"/>
              </a:ext>
            </a:extLst>
          </p:cNvPr>
          <p:cNvSpPr/>
          <p:nvPr/>
        </p:nvSpPr>
        <p:spPr>
          <a:xfrm rot="10800000">
            <a:off x="5137592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" name="Oval 2260">
            <a:extLst>
              <a:ext uri="{FF2B5EF4-FFF2-40B4-BE49-F238E27FC236}">
                <a16:creationId xmlns:a16="http://schemas.microsoft.com/office/drawing/2014/main" id="{4BAC1937-D9D6-70DC-88DC-F2FE89DEF4A9}"/>
              </a:ext>
            </a:extLst>
          </p:cNvPr>
          <p:cNvSpPr/>
          <p:nvPr/>
        </p:nvSpPr>
        <p:spPr>
          <a:xfrm rot="10800000">
            <a:off x="5137592" y="97452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4" name="Oval 2263">
            <a:extLst>
              <a:ext uri="{FF2B5EF4-FFF2-40B4-BE49-F238E27FC236}">
                <a16:creationId xmlns:a16="http://schemas.microsoft.com/office/drawing/2014/main" id="{FA08BCC3-D5B6-5D7E-4F44-013383EDE061}"/>
              </a:ext>
            </a:extLst>
          </p:cNvPr>
          <p:cNvSpPr/>
          <p:nvPr/>
        </p:nvSpPr>
        <p:spPr>
          <a:xfrm rot="10800000">
            <a:off x="5137592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7" name="Oval 2266">
            <a:extLst>
              <a:ext uri="{FF2B5EF4-FFF2-40B4-BE49-F238E27FC236}">
                <a16:creationId xmlns:a16="http://schemas.microsoft.com/office/drawing/2014/main" id="{31C2C611-906D-7A9E-05C7-9D4FAC8F65F2}"/>
              </a:ext>
            </a:extLst>
          </p:cNvPr>
          <p:cNvSpPr/>
          <p:nvPr/>
        </p:nvSpPr>
        <p:spPr>
          <a:xfrm rot="10800000">
            <a:off x="5137592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0" name="Oval 2269">
            <a:extLst>
              <a:ext uri="{FF2B5EF4-FFF2-40B4-BE49-F238E27FC236}">
                <a16:creationId xmlns:a16="http://schemas.microsoft.com/office/drawing/2014/main" id="{95F38D3A-B990-6E07-58E1-C6C5861E0504}"/>
              </a:ext>
            </a:extLst>
          </p:cNvPr>
          <p:cNvSpPr/>
          <p:nvPr/>
        </p:nvSpPr>
        <p:spPr>
          <a:xfrm rot="10800000">
            <a:off x="5139415" y="3241491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3" name="Oval 2272">
            <a:extLst>
              <a:ext uri="{FF2B5EF4-FFF2-40B4-BE49-F238E27FC236}">
                <a16:creationId xmlns:a16="http://schemas.microsoft.com/office/drawing/2014/main" id="{87E6B1C6-2535-B5BA-6EFC-D34240223D49}"/>
              </a:ext>
            </a:extLst>
          </p:cNvPr>
          <p:cNvSpPr/>
          <p:nvPr/>
        </p:nvSpPr>
        <p:spPr>
          <a:xfrm rot="10800000">
            <a:off x="5139415" y="3984392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6" name="Oval 2275">
            <a:extLst>
              <a:ext uri="{FF2B5EF4-FFF2-40B4-BE49-F238E27FC236}">
                <a16:creationId xmlns:a16="http://schemas.microsoft.com/office/drawing/2014/main" id="{E237EBBB-252E-3B61-84AF-6890F05265C7}"/>
              </a:ext>
            </a:extLst>
          </p:cNvPr>
          <p:cNvSpPr/>
          <p:nvPr/>
        </p:nvSpPr>
        <p:spPr>
          <a:xfrm rot="10800000">
            <a:off x="5139415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9" name="Oval 2278">
            <a:extLst>
              <a:ext uri="{FF2B5EF4-FFF2-40B4-BE49-F238E27FC236}">
                <a16:creationId xmlns:a16="http://schemas.microsoft.com/office/drawing/2014/main" id="{D0095518-6FEA-80A9-5C8D-50C298C800BC}"/>
              </a:ext>
            </a:extLst>
          </p:cNvPr>
          <p:cNvSpPr/>
          <p:nvPr/>
        </p:nvSpPr>
        <p:spPr>
          <a:xfrm rot="10800000">
            <a:off x="5139415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2" name="Oval 2281">
            <a:extLst>
              <a:ext uri="{FF2B5EF4-FFF2-40B4-BE49-F238E27FC236}">
                <a16:creationId xmlns:a16="http://schemas.microsoft.com/office/drawing/2014/main" id="{B4427FCF-CF87-C75C-0899-786CA1A14972}"/>
              </a:ext>
            </a:extLst>
          </p:cNvPr>
          <p:cNvSpPr/>
          <p:nvPr/>
        </p:nvSpPr>
        <p:spPr>
          <a:xfrm rot="10800000">
            <a:off x="5139415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5" name="Oval 2284">
            <a:extLst>
              <a:ext uri="{FF2B5EF4-FFF2-40B4-BE49-F238E27FC236}">
                <a16:creationId xmlns:a16="http://schemas.microsoft.com/office/drawing/2014/main" id="{244BA39C-9736-6EEE-F37F-6600E1976377}"/>
              </a:ext>
            </a:extLst>
          </p:cNvPr>
          <p:cNvSpPr/>
          <p:nvPr/>
        </p:nvSpPr>
        <p:spPr>
          <a:xfrm rot="10800000">
            <a:off x="6566072" y="239405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8" name="Oval 2287">
            <a:extLst>
              <a:ext uri="{FF2B5EF4-FFF2-40B4-BE49-F238E27FC236}">
                <a16:creationId xmlns:a16="http://schemas.microsoft.com/office/drawing/2014/main" id="{8F230C35-BC3A-BF4B-82BD-DA91F8620A6B}"/>
              </a:ext>
            </a:extLst>
          </p:cNvPr>
          <p:cNvSpPr/>
          <p:nvPr/>
        </p:nvSpPr>
        <p:spPr>
          <a:xfrm>
            <a:off x="6568625" y="105826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1" name="Oval 2290">
            <a:extLst>
              <a:ext uri="{FF2B5EF4-FFF2-40B4-BE49-F238E27FC236}">
                <a16:creationId xmlns:a16="http://schemas.microsoft.com/office/drawing/2014/main" id="{E8691212-2357-C9D0-6EAC-98D875D51B01}"/>
              </a:ext>
            </a:extLst>
          </p:cNvPr>
          <p:cNvSpPr/>
          <p:nvPr/>
        </p:nvSpPr>
        <p:spPr>
          <a:xfrm rot="10800000">
            <a:off x="6566072" y="172520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4" name="Oval 2293">
            <a:extLst>
              <a:ext uri="{FF2B5EF4-FFF2-40B4-BE49-F238E27FC236}">
                <a16:creationId xmlns:a16="http://schemas.microsoft.com/office/drawing/2014/main" id="{EDA66B6E-6660-CDDE-85E3-DD10D9E82409}"/>
              </a:ext>
            </a:extLst>
          </p:cNvPr>
          <p:cNvSpPr/>
          <p:nvPr/>
        </p:nvSpPr>
        <p:spPr>
          <a:xfrm rot="10800000">
            <a:off x="6568625" y="247203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7" name="Oval 2296">
            <a:extLst>
              <a:ext uri="{FF2B5EF4-FFF2-40B4-BE49-F238E27FC236}">
                <a16:creationId xmlns:a16="http://schemas.microsoft.com/office/drawing/2014/main" id="{3715056D-A958-9E1E-5B3E-450211BD7601}"/>
              </a:ext>
            </a:extLst>
          </p:cNvPr>
          <p:cNvSpPr/>
          <p:nvPr/>
        </p:nvSpPr>
        <p:spPr>
          <a:xfrm rot="10800000">
            <a:off x="6567895" y="3249270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0" name="Oval 2299">
            <a:extLst>
              <a:ext uri="{FF2B5EF4-FFF2-40B4-BE49-F238E27FC236}">
                <a16:creationId xmlns:a16="http://schemas.microsoft.com/office/drawing/2014/main" id="{27CB3C4A-AEDE-D17D-0606-82939160FCD7}"/>
              </a:ext>
            </a:extLst>
          </p:cNvPr>
          <p:cNvSpPr/>
          <p:nvPr/>
        </p:nvSpPr>
        <p:spPr>
          <a:xfrm rot="10800000">
            <a:off x="6570448" y="3996101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3" name="Oval 2302">
            <a:extLst>
              <a:ext uri="{FF2B5EF4-FFF2-40B4-BE49-F238E27FC236}">
                <a16:creationId xmlns:a16="http://schemas.microsoft.com/office/drawing/2014/main" id="{C1B4480D-63AD-8AEB-90B0-DC9E2F1BC4FE}"/>
              </a:ext>
            </a:extLst>
          </p:cNvPr>
          <p:cNvSpPr/>
          <p:nvPr/>
        </p:nvSpPr>
        <p:spPr>
          <a:xfrm rot="10800000">
            <a:off x="6567895" y="473900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6" name="Oval 2305">
            <a:extLst>
              <a:ext uri="{FF2B5EF4-FFF2-40B4-BE49-F238E27FC236}">
                <a16:creationId xmlns:a16="http://schemas.microsoft.com/office/drawing/2014/main" id="{0F2450A2-2BAD-D8D4-B362-D01EE58EEB11}"/>
              </a:ext>
            </a:extLst>
          </p:cNvPr>
          <p:cNvSpPr/>
          <p:nvPr/>
        </p:nvSpPr>
        <p:spPr>
          <a:xfrm>
            <a:off x="6570448" y="555786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9" name="Oval 2308">
            <a:extLst>
              <a:ext uri="{FF2B5EF4-FFF2-40B4-BE49-F238E27FC236}">
                <a16:creationId xmlns:a16="http://schemas.microsoft.com/office/drawing/2014/main" id="{F030D15C-2417-F904-4B13-EDD19AFFF186}"/>
              </a:ext>
            </a:extLst>
          </p:cNvPr>
          <p:cNvSpPr/>
          <p:nvPr/>
        </p:nvSpPr>
        <p:spPr>
          <a:xfrm rot="10800000">
            <a:off x="6570448" y="628487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0" name="Rectangle 2309">
            <a:extLst>
              <a:ext uri="{FF2B5EF4-FFF2-40B4-BE49-F238E27FC236}">
                <a16:creationId xmlns:a16="http://schemas.microsoft.com/office/drawing/2014/main" id="{11FBA683-B9CD-9282-F0F9-D8ED8419873A}"/>
              </a:ext>
            </a:extLst>
          </p:cNvPr>
          <p:cNvSpPr/>
          <p:nvPr/>
        </p:nvSpPr>
        <p:spPr>
          <a:xfrm>
            <a:off x="7933453" y="0"/>
            <a:ext cx="1438599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13" name="Oval 2312">
            <a:extLst>
              <a:ext uri="{FF2B5EF4-FFF2-40B4-BE49-F238E27FC236}">
                <a16:creationId xmlns:a16="http://schemas.microsoft.com/office/drawing/2014/main" id="{8510F438-7627-8C03-E18B-A3B1379D2D80}"/>
              </a:ext>
            </a:extLst>
          </p:cNvPr>
          <p:cNvSpPr/>
          <p:nvPr/>
        </p:nvSpPr>
        <p:spPr>
          <a:xfrm rot="10800000">
            <a:off x="8534787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6" name="Oval 2315">
            <a:extLst>
              <a:ext uri="{FF2B5EF4-FFF2-40B4-BE49-F238E27FC236}">
                <a16:creationId xmlns:a16="http://schemas.microsoft.com/office/drawing/2014/main" id="{0CC2E26E-D525-266C-DD2C-90325AF24B72}"/>
              </a:ext>
            </a:extLst>
          </p:cNvPr>
          <p:cNvSpPr/>
          <p:nvPr/>
        </p:nvSpPr>
        <p:spPr>
          <a:xfrm rot="10800000">
            <a:off x="8979062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9" name="Oval 2318">
            <a:extLst>
              <a:ext uri="{FF2B5EF4-FFF2-40B4-BE49-F238E27FC236}">
                <a16:creationId xmlns:a16="http://schemas.microsoft.com/office/drawing/2014/main" id="{1D1DCD92-55FF-31C6-4FA1-6B72C49EB564}"/>
              </a:ext>
            </a:extLst>
          </p:cNvPr>
          <p:cNvSpPr/>
          <p:nvPr/>
        </p:nvSpPr>
        <p:spPr>
          <a:xfrm rot="10800000">
            <a:off x="8534787" y="97452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2" name="Oval 2321">
            <a:extLst>
              <a:ext uri="{FF2B5EF4-FFF2-40B4-BE49-F238E27FC236}">
                <a16:creationId xmlns:a16="http://schemas.microsoft.com/office/drawing/2014/main" id="{01A13787-9632-B6F6-FEA1-AA2BFBDE203A}"/>
              </a:ext>
            </a:extLst>
          </p:cNvPr>
          <p:cNvSpPr/>
          <p:nvPr/>
        </p:nvSpPr>
        <p:spPr>
          <a:xfrm rot="10800000">
            <a:off x="8981615" y="97845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5" name="Oval 2324">
            <a:extLst>
              <a:ext uri="{FF2B5EF4-FFF2-40B4-BE49-F238E27FC236}">
                <a16:creationId xmlns:a16="http://schemas.microsoft.com/office/drawing/2014/main" id="{FE096533-1DB0-F062-C863-F64D78A1D0CC}"/>
              </a:ext>
            </a:extLst>
          </p:cNvPr>
          <p:cNvSpPr/>
          <p:nvPr/>
        </p:nvSpPr>
        <p:spPr>
          <a:xfrm rot="10800000">
            <a:off x="8534787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8" name="Oval 2327">
            <a:extLst>
              <a:ext uri="{FF2B5EF4-FFF2-40B4-BE49-F238E27FC236}">
                <a16:creationId xmlns:a16="http://schemas.microsoft.com/office/drawing/2014/main" id="{0E9E9FCA-2127-D9D1-E3BD-D6E183B5ADA3}"/>
              </a:ext>
            </a:extLst>
          </p:cNvPr>
          <p:cNvSpPr/>
          <p:nvPr/>
        </p:nvSpPr>
        <p:spPr>
          <a:xfrm rot="10800000">
            <a:off x="8979062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1" name="Oval 2330">
            <a:extLst>
              <a:ext uri="{FF2B5EF4-FFF2-40B4-BE49-F238E27FC236}">
                <a16:creationId xmlns:a16="http://schemas.microsoft.com/office/drawing/2014/main" id="{343BDB86-D2BD-708E-49DE-ADED1BA0BE4A}"/>
              </a:ext>
            </a:extLst>
          </p:cNvPr>
          <p:cNvSpPr/>
          <p:nvPr/>
        </p:nvSpPr>
        <p:spPr>
          <a:xfrm rot="10800000">
            <a:off x="8534787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4" name="Oval 2333">
            <a:extLst>
              <a:ext uri="{FF2B5EF4-FFF2-40B4-BE49-F238E27FC236}">
                <a16:creationId xmlns:a16="http://schemas.microsoft.com/office/drawing/2014/main" id="{C2BFB856-D6DB-340D-98A7-412CCE7CFCC8}"/>
              </a:ext>
            </a:extLst>
          </p:cNvPr>
          <p:cNvSpPr/>
          <p:nvPr/>
        </p:nvSpPr>
        <p:spPr>
          <a:xfrm rot="10800000">
            <a:off x="8981615" y="246425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7" name="Oval 2336">
            <a:extLst>
              <a:ext uri="{FF2B5EF4-FFF2-40B4-BE49-F238E27FC236}">
                <a16:creationId xmlns:a16="http://schemas.microsoft.com/office/drawing/2014/main" id="{075FC5D1-BD49-9B79-9BA7-F1887D86FAD3}"/>
              </a:ext>
            </a:extLst>
          </p:cNvPr>
          <p:cNvSpPr/>
          <p:nvPr/>
        </p:nvSpPr>
        <p:spPr>
          <a:xfrm rot="10800000">
            <a:off x="8536610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0" name="Oval 2339">
            <a:extLst>
              <a:ext uri="{FF2B5EF4-FFF2-40B4-BE49-F238E27FC236}">
                <a16:creationId xmlns:a16="http://schemas.microsoft.com/office/drawing/2014/main" id="{AAB881FF-8CCB-A2E3-2E9F-D02E3C6BF7F6}"/>
              </a:ext>
            </a:extLst>
          </p:cNvPr>
          <p:cNvSpPr/>
          <p:nvPr/>
        </p:nvSpPr>
        <p:spPr>
          <a:xfrm rot="10800000">
            <a:off x="8980885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3" name="Oval 2342">
            <a:extLst>
              <a:ext uri="{FF2B5EF4-FFF2-40B4-BE49-F238E27FC236}">
                <a16:creationId xmlns:a16="http://schemas.microsoft.com/office/drawing/2014/main" id="{AC715D75-8A43-AA2F-9295-54399E3CB77D}"/>
              </a:ext>
            </a:extLst>
          </p:cNvPr>
          <p:cNvSpPr/>
          <p:nvPr/>
        </p:nvSpPr>
        <p:spPr>
          <a:xfrm rot="10800000">
            <a:off x="8536610" y="398439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6" name="Oval 2345">
            <a:extLst>
              <a:ext uri="{FF2B5EF4-FFF2-40B4-BE49-F238E27FC236}">
                <a16:creationId xmlns:a16="http://schemas.microsoft.com/office/drawing/2014/main" id="{63AEA020-C00B-E072-E5FB-8C2D82814D19}"/>
              </a:ext>
            </a:extLst>
          </p:cNvPr>
          <p:cNvSpPr/>
          <p:nvPr/>
        </p:nvSpPr>
        <p:spPr>
          <a:xfrm rot="10800000">
            <a:off x="8983438" y="398832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9" name="Oval 2348">
            <a:extLst>
              <a:ext uri="{FF2B5EF4-FFF2-40B4-BE49-F238E27FC236}">
                <a16:creationId xmlns:a16="http://schemas.microsoft.com/office/drawing/2014/main" id="{BC831A92-3195-B8D4-020E-10BCB2D4A4A2}"/>
              </a:ext>
            </a:extLst>
          </p:cNvPr>
          <p:cNvSpPr/>
          <p:nvPr/>
        </p:nvSpPr>
        <p:spPr>
          <a:xfrm rot="10800000">
            <a:off x="8536610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2" name="Oval 2351">
            <a:extLst>
              <a:ext uri="{FF2B5EF4-FFF2-40B4-BE49-F238E27FC236}">
                <a16:creationId xmlns:a16="http://schemas.microsoft.com/office/drawing/2014/main" id="{B757DDBB-D727-A6F2-D789-CCF504B7C284}"/>
              </a:ext>
            </a:extLst>
          </p:cNvPr>
          <p:cNvSpPr/>
          <p:nvPr/>
        </p:nvSpPr>
        <p:spPr>
          <a:xfrm>
            <a:off x="8980885" y="480325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" name="Oval 2354">
            <a:extLst>
              <a:ext uri="{FF2B5EF4-FFF2-40B4-BE49-F238E27FC236}">
                <a16:creationId xmlns:a16="http://schemas.microsoft.com/office/drawing/2014/main" id="{8EFFECBC-C4B6-720F-4F21-4FE1936202FA}"/>
              </a:ext>
            </a:extLst>
          </p:cNvPr>
          <p:cNvSpPr/>
          <p:nvPr/>
        </p:nvSpPr>
        <p:spPr>
          <a:xfrm rot="10800000">
            <a:off x="8536610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8" name="Oval 2357">
            <a:extLst>
              <a:ext uri="{FF2B5EF4-FFF2-40B4-BE49-F238E27FC236}">
                <a16:creationId xmlns:a16="http://schemas.microsoft.com/office/drawing/2014/main" id="{857E1693-0C3B-B663-9B49-45F022A84C68}"/>
              </a:ext>
            </a:extLst>
          </p:cNvPr>
          <p:cNvSpPr/>
          <p:nvPr/>
        </p:nvSpPr>
        <p:spPr>
          <a:xfrm rot="10800000">
            <a:off x="8983438" y="547805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1" name="Oval 2360">
            <a:extLst>
              <a:ext uri="{FF2B5EF4-FFF2-40B4-BE49-F238E27FC236}">
                <a16:creationId xmlns:a16="http://schemas.microsoft.com/office/drawing/2014/main" id="{E35F613C-673E-0D12-568F-9E7090EC792D}"/>
              </a:ext>
            </a:extLst>
          </p:cNvPr>
          <p:cNvSpPr/>
          <p:nvPr/>
        </p:nvSpPr>
        <p:spPr>
          <a:xfrm rot="10800000">
            <a:off x="8536610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4" name="Oval 2363">
            <a:extLst>
              <a:ext uri="{FF2B5EF4-FFF2-40B4-BE49-F238E27FC236}">
                <a16:creationId xmlns:a16="http://schemas.microsoft.com/office/drawing/2014/main" id="{E4AF0AF9-9A65-1786-4194-081452386154}"/>
              </a:ext>
            </a:extLst>
          </p:cNvPr>
          <p:cNvSpPr/>
          <p:nvPr/>
        </p:nvSpPr>
        <p:spPr>
          <a:xfrm rot="10800000">
            <a:off x="8983438" y="627710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7" name="Oval 2366">
            <a:extLst>
              <a:ext uri="{FF2B5EF4-FFF2-40B4-BE49-F238E27FC236}">
                <a16:creationId xmlns:a16="http://schemas.microsoft.com/office/drawing/2014/main" id="{4CFD91C7-0EF4-A953-02E8-055127B14D2F}"/>
              </a:ext>
            </a:extLst>
          </p:cNvPr>
          <p:cNvSpPr/>
          <p:nvPr/>
        </p:nvSpPr>
        <p:spPr>
          <a:xfrm rot="10800000">
            <a:off x="8043397" y="23162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0" name="Oval 2369">
            <a:extLst>
              <a:ext uri="{FF2B5EF4-FFF2-40B4-BE49-F238E27FC236}">
                <a16:creationId xmlns:a16="http://schemas.microsoft.com/office/drawing/2014/main" id="{525B0308-AC68-7A28-720E-D7B3D9A99437}"/>
              </a:ext>
            </a:extLst>
          </p:cNvPr>
          <p:cNvSpPr/>
          <p:nvPr/>
        </p:nvSpPr>
        <p:spPr>
          <a:xfrm rot="10800000">
            <a:off x="8043397" y="97452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3" name="Oval 2372">
            <a:extLst>
              <a:ext uri="{FF2B5EF4-FFF2-40B4-BE49-F238E27FC236}">
                <a16:creationId xmlns:a16="http://schemas.microsoft.com/office/drawing/2014/main" id="{247DA90A-4BB1-17D6-58DE-0A5981FC85CC}"/>
              </a:ext>
            </a:extLst>
          </p:cNvPr>
          <p:cNvSpPr/>
          <p:nvPr/>
        </p:nvSpPr>
        <p:spPr>
          <a:xfrm rot="10800000">
            <a:off x="8043397" y="171742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6" name="Oval 2375">
            <a:extLst>
              <a:ext uri="{FF2B5EF4-FFF2-40B4-BE49-F238E27FC236}">
                <a16:creationId xmlns:a16="http://schemas.microsoft.com/office/drawing/2014/main" id="{6B7C721E-27AA-B23F-B594-A430EA44B778}"/>
              </a:ext>
            </a:extLst>
          </p:cNvPr>
          <p:cNvSpPr/>
          <p:nvPr/>
        </p:nvSpPr>
        <p:spPr>
          <a:xfrm rot="10800000">
            <a:off x="8043397" y="246032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9" name="Oval 2378">
            <a:extLst>
              <a:ext uri="{FF2B5EF4-FFF2-40B4-BE49-F238E27FC236}">
                <a16:creationId xmlns:a16="http://schemas.microsoft.com/office/drawing/2014/main" id="{85C6EC48-C9FD-2F25-309E-D0A86D60848F}"/>
              </a:ext>
            </a:extLst>
          </p:cNvPr>
          <p:cNvSpPr/>
          <p:nvPr/>
        </p:nvSpPr>
        <p:spPr>
          <a:xfrm rot="10800000">
            <a:off x="8045220" y="324149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2" name="Oval 2381">
            <a:extLst>
              <a:ext uri="{FF2B5EF4-FFF2-40B4-BE49-F238E27FC236}">
                <a16:creationId xmlns:a16="http://schemas.microsoft.com/office/drawing/2014/main" id="{E8225139-5513-2B86-E064-61BBE9B7DEFD}"/>
              </a:ext>
            </a:extLst>
          </p:cNvPr>
          <p:cNvSpPr/>
          <p:nvPr/>
        </p:nvSpPr>
        <p:spPr>
          <a:xfrm rot="10800000">
            <a:off x="8045220" y="398439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5" name="Oval 2384">
            <a:extLst>
              <a:ext uri="{FF2B5EF4-FFF2-40B4-BE49-F238E27FC236}">
                <a16:creationId xmlns:a16="http://schemas.microsoft.com/office/drawing/2014/main" id="{D637442C-CF71-B43F-3AE9-60B22A9769EA}"/>
              </a:ext>
            </a:extLst>
          </p:cNvPr>
          <p:cNvSpPr/>
          <p:nvPr/>
        </p:nvSpPr>
        <p:spPr>
          <a:xfrm rot="10800000">
            <a:off x="8045220" y="47312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8" name="Oval 2387">
            <a:extLst>
              <a:ext uri="{FF2B5EF4-FFF2-40B4-BE49-F238E27FC236}">
                <a16:creationId xmlns:a16="http://schemas.microsoft.com/office/drawing/2014/main" id="{25541FAD-BBBF-5AEA-454B-EEA1F67C92F1}"/>
              </a:ext>
            </a:extLst>
          </p:cNvPr>
          <p:cNvSpPr/>
          <p:nvPr/>
        </p:nvSpPr>
        <p:spPr>
          <a:xfrm rot="10800000">
            <a:off x="8045220" y="547412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1" name="Oval 2390">
            <a:extLst>
              <a:ext uri="{FF2B5EF4-FFF2-40B4-BE49-F238E27FC236}">
                <a16:creationId xmlns:a16="http://schemas.microsoft.com/office/drawing/2014/main" id="{7668C7A0-3E12-C256-5E15-A4C8E4C48FAB}"/>
              </a:ext>
            </a:extLst>
          </p:cNvPr>
          <p:cNvSpPr/>
          <p:nvPr/>
        </p:nvSpPr>
        <p:spPr>
          <a:xfrm rot="10800000">
            <a:off x="8045220" y="627317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8" name="Oval 2397">
            <a:extLst>
              <a:ext uri="{FF2B5EF4-FFF2-40B4-BE49-F238E27FC236}">
                <a16:creationId xmlns:a16="http://schemas.microsoft.com/office/drawing/2014/main" id="{74DC5106-4538-A8ED-993B-585BF846E9DB}"/>
              </a:ext>
            </a:extLst>
          </p:cNvPr>
          <p:cNvSpPr/>
          <p:nvPr/>
        </p:nvSpPr>
        <p:spPr>
          <a:xfrm rot="10800000">
            <a:off x="7007091" y="24710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1" name="Oval 2400">
            <a:extLst>
              <a:ext uri="{FF2B5EF4-FFF2-40B4-BE49-F238E27FC236}">
                <a16:creationId xmlns:a16="http://schemas.microsoft.com/office/drawing/2014/main" id="{9C139C2A-8B75-3228-E8DD-4194BEB5F265}"/>
              </a:ext>
            </a:extLst>
          </p:cNvPr>
          <p:cNvSpPr/>
          <p:nvPr/>
        </p:nvSpPr>
        <p:spPr>
          <a:xfrm rot="10800000">
            <a:off x="7009644" y="993940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4" name="Oval 2403">
            <a:extLst>
              <a:ext uri="{FF2B5EF4-FFF2-40B4-BE49-F238E27FC236}">
                <a16:creationId xmlns:a16="http://schemas.microsoft.com/office/drawing/2014/main" id="{8D39FC6C-E975-81DD-53B6-BBF82233E36D}"/>
              </a:ext>
            </a:extLst>
          </p:cNvPr>
          <p:cNvSpPr/>
          <p:nvPr/>
        </p:nvSpPr>
        <p:spPr>
          <a:xfrm>
            <a:off x="7007091" y="1804944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7" name="Oval 2406">
            <a:extLst>
              <a:ext uri="{FF2B5EF4-FFF2-40B4-BE49-F238E27FC236}">
                <a16:creationId xmlns:a16="http://schemas.microsoft.com/office/drawing/2014/main" id="{426F2F25-CF2B-93B5-A4BA-F69A864E7B06}"/>
              </a:ext>
            </a:extLst>
          </p:cNvPr>
          <p:cNvSpPr/>
          <p:nvPr/>
        </p:nvSpPr>
        <p:spPr>
          <a:xfrm rot="10800000">
            <a:off x="7009644" y="247974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0" name="Oval 2409">
            <a:extLst>
              <a:ext uri="{FF2B5EF4-FFF2-40B4-BE49-F238E27FC236}">
                <a16:creationId xmlns:a16="http://schemas.microsoft.com/office/drawing/2014/main" id="{785257F8-88FA-2589-59FF-AB003AB80C91}"/>
              </a:ext>
            </a:extLst>
          </p:cNvPr>
          <p:cNvSpPr/>
          <p:nvPr/>
        </p:nvSpPr>
        <p:spPr>
          <a:xfrm rot="10800000">
            <a:off x="7008914" y="3256974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3" name="Oval 2412">
            <a:extLst>
              <a:ext uri="{FF2B5EF4-FFF2-40B4-BE49-F238E27FC236}">
                <a16:creationId xmlns:a16="http://schemas.microsoft.com/office/drawing/2014/main" id="{61F23885-FE47-0EE4-BFCF-6FE88E0E1F49}"/>
              </a:ext>
            </a:extLst>
          </p:cNvPr>
          <p:cNvSpPr/>
          <p:nvPr/>
        </p:nvSpPr>
        <p:spPr>
          <a:xfrm rot="10800000">
            <a:off x="7011467" y="4003805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6" name="Oval 2415">
            <a:extLst>
              <a:ext uri="{FF2B5EF4-FFF2-40B4-BE49-F238E27FC236}">
                <a16:creationId xmlns:a16="http://schemas.microsoft.com/office/drawing/2014/main" id="{B8EC46FA-93D6-6F31-BCC0-586ABA9A21C2}"/>
              </a:ext>
            </a:extLst>
          </p:cNvPr>
          <p:cNvSpPr/>
          <p:nvPr/>
        </p:nvSpPr>
        <p:spPr>
          <a:xfrm rot="10800000">
            <a:off x="7008914" y="474670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9" name="Oval 2418">
            <a:extLst>
              <a:ext uri="{FF2B5EF4-FFF2-40B4-BE49-F238E27FC236}">
                <a16:creationId xmlns:a16="http://schemas.microsoft.com/office/drawing/2014/main" id="{6CCF4E19-A95F-61EA-050C-3398223C7670}"/>
              </a:ext>
            </a:extLst>
          </p:cNvPr>
          <p:cNvSpPr/>
          <p:nvPr/>
        </p:nvSpPr>
        <p:spPr>
          <a:xfrm rot="10800000">
            <a:off x="7011467" y="5493537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2" name="Oval 2421">
            <a:extLst>
              <a:ext uri="{FF2B5EF4-FFF2-40B4-BE49-F238E27FC236}">
                <a16:creationId xmlns:a16="http://schemas.microsoft.com/office/drawing/2014/main" id="{7FC55FB3-9430-7BEC-8898-9263C6B6ACFE}"/>
              </a:ext>
            </a:extLst>
          </p:cNvPr>
          <p:cNvSpPr/>
          <p:nvPr/>
        </p:nvSpPr>
        <p:spPr>
          <a:xfrm rot="10800000">
            <a:off x="7011467" y="629258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5" name="Oval 2424">
            <a:extLst>
              <a:ext uri="{FF2B5EF4-FFF2-40B4-BE49-F238E27FC236}">
                <a16:creationId xmlns:a16="http://schemas.microsoft.com/office/drawing/2014/main" id="{F7F3BC3F-90C2-5298-ED0B-5476F5212A16}"/>
              </a:ext>
            </a:extLst>
          </p:cNvPr>
          <p:cNvSpPr/>
          <p:nvPr/>
        </p:nvSpPr>
        <p:spPr>
          <a:xfrm rot="10800000">
            <a:off x="7499906" y="254888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8" name="Oval 2427">
            <a:extLst>
              <a:ext uri="{FF2B5EF4-FFF2-40B4-BE49-F238E27FC236}">
                <a16:creationId xmlns:a16="http://schemas.microsoft.com/office/drawing/2014/main" id="{A0C46FCE-D92A-8048-96B3-A81EC2A08468}"/>
              </a:ext>
            </a:extLst>
          </p:cNvPr>
          <p:cNvSpPr/>
          <p:nvPr/>
        </p:nvSpPr>
        <p:spPr>
          <a:xfrm rot="10800000">
            <a:off x="7502459" y="1001719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1" name="Oval 2430">
            <a:extLst>
              <a:ext uri="{FF2B5EF4-FFF2-40B4-BE49-F238E27FC236}">
                <a16:creationId xmlns:a16="http://schemas.microsoft.com/office/drawing/2014/main" id="{11A59FEA-F24A-47B7-D061-77A19D3963D5}"/>
              </a:ext>
            </a:extLst>
          </p:cNvPr>
          <p:cNvSpPr/>
          <p:nvPr/>
        </p:nvSpPr>
        <p:spPr>
          <a:xfrm>
            <a:off x="7499906" y="1812723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4" name="Oval 2433">
            <a:extLst>
              <a:ext uri="{FF2B5EF4-FFF2-40B4-BE49-F238E27FC236}">
                <a16:creationId xmlns:a16="http://schemas.microsoft.com/office/drawing/2014/main" id="{476432D5-BFD8-0245-582E-6973431BA7B6}"/>
              </a:ext>
            </a:extLst>
          </p:cNvPr>
          <p:cNvSpPr/>
          <p:nvPr/>
        </p:nvSpPr>
        <p:spPr>
          <a:xfrm rot="10800000">
            <a:off x="7502459" y="2487521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7" name="Oval 2436">
            <a:extLst>
              <a:ext uri="{FF2B5EF4-FFF2-40B4-BE49-F238E27FC236}">
                <a16:creationId xmlns:a16="http://schemas.microsoft.com/office/drawing/2014/main" id="{9FC34DE1-CD9F-64BE-B549-415561A5D082}"/>
              </a:ext>
            </a:extLst>
          </p:cNvPr>
          <p:cNvSpPr/>
          <p:nvPr/>
        </p:nvSpPr>
        <p:spPr>
          <a:xfrm rot="10800000">
            <a:off x="7501729" y="3264753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0" name="Oval 2439">
            <a:extLst>
              <a:ext uri="{FF2B5EF4-FFF2-40B4-BE49-F238E27FC236}">
                <a16:creationId xmlns:a16="http://schemas.microsoft.com/office/drawing/2014/main" id="{875D41C0-D749-F05D-B9E6-DF9C6F73AEFB}"/>
              </a:ext>
            </a:extLst>
          </p:cNvPr>
          <p:cNvSpPr/>
          <p:nvPr/>
        </p:nvSpPr>
        <p:spPr>
          <a:xfrm rot="10800000">
            <a:off x="7504282" y="4011584"/>
            <a:ext cx="294968" cy="2949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3" name="Oval 2442">
            <a:extLst>
              <a:ext uri="{FF2B5EF4-FFF2-40B4-BE49-F238E27FC236}">
                <a16:creationId xmlns:a16="http://schemas.microsoft.com/office/drawing/2014/main" id="{85675817-528A-2AA8-3CBE-C5B46FE18D25}"/>
              </a:ext>
            </a:extLst>
          </p:cNvPr>
          <p:cNvSpPr/>
          <p:nvPr/>
        </p:nvSpPr>
        <p:spPr>
          <a:xfrm rot="10800000">
            <a:off x="7501729" y="4754485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6" name="Oval 2445">
            <a:extLst>
              <a:ext uri="{FF2B5EF4-FFF2-40B4-BE49-F238E27FC236}">
                <a16:creationId xmlns:a16="http://schemas.microsoft.com/office/drawing/2014/main" id="{33416290-F1E6-D8C4-5FFC-4E9048EB7E42}"/>
              </a:ext>
            </a:extLst>
          </p:cNvPr>
          <p:cNvSpPr/>
          <p:nvPr/>
        </p:nvSpPr>
        <p:spPr>
          <a:xfrm rot="10800000">
            <a:off x="7504282" y="5501316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9" name="Oval 2448">
            <a:extLst>
              <a:ext uri="{FF2B5EF4-FFF2-40B4-BE49-F238E27FC236}">
                <a16:creationId xmlns:a16="http://schemas.microsoft.com/office/drawing/2014/main" id="{1135EA40-A8A8-ABF9-4FE8-3A980390246A}"/>
              </a:ext>
            </a:extLst>
          </p:cNvPr>
          <p:cNvSpPr/>
          <p:nvPr/>
        </p:nvSpPr>
        <p:spPr>
          <a:xfrm rot="10800000">
            <a:off x="7504282" y="6300362"/>
            <a:ext cx="294968" cy="2949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4564DA-9271-DB10-4A57-AF027C479D40}"/>
              </a:ext>
            </a:extLst>
          </p:cNvPr>
          <p:cNvSpPr/>
          <p:nvPr/>
        </p:nvSpPr>
        <p:spPr>
          <a:xfrm>
            <a:off x="3635829" y="2949186"/>
            <a:ext cx="1438599" cy="16161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AB4C46-658C-45B6-E613-6151876217EE}"/>
              </a:ext>
            </a:extLst>
          </p:cNvPr>
          <p:cNvSpPr/>
          <p:nvPr/>
        </p:nvSpPr>
        <p:spPr>
          <a:xfrm>
            <a:off x="5066563" y="2949186"/>
            <a:ext cx="1438599" cy="16161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EDCD21-2D27-3795-50AD-4C1513AC9D3C}"/>
              </a:ext>
            </a:extLst>
          </p:cNvPr>
          <p:cNvSpPr/>
          <p:nvPr/>
        </p:nvSpPr>
        <p:spPr>
          <a:xfrm>
            <a:off x="6503940" y="2949186"/>
            <a:ext cx="1438599" cy="16161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C6BDE9-DA57-38B5-2795-65AEBD6C81D4}"/>
              </a:ext>
            </a:extLst>
          </p:cNvPr>
          <p:cNvSpPr/>
          <p:nvPr/>
        </p:nvSpPr>
        <p:spPr>
          <a:xfrm>
            <a:off x="7957050" y="2949186"/>
            <a:ext cx="1438599" cy="16161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E31BA8-8C74-DEB5-A2D2-96DD995913F5}"/>
              </a:ext>
            </a:extLst>
          </p:cNvPr>
          <p:cNvGrpSpPr/>
          <p:nvPr/>
        </p:nvGrpSpPr>
        <p:grpSpPr>
          <a:xfrm>
            <a:off x="0" y="2949186"/>
            <a:ext cx="12192000" cy="1616133"/>
            <a:chOff x="0" y="2949186"/>
            <a:chExt cx="12192000" cy="161613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8F9B146-D889-25B8-5BF3-DAE1A1DFAFDE}"/>
                </a:ext>
              </a:extLst>
            </p:cNvPr>
            <p:cNvSpPr/>
            <p:nvPr/>
          </p:nvSpPr>
          <p:spPr>
            <a:xfrm>
              <a:off x="0" y="2949186"/>
              <a:ext cx="12192000" cy="1616133"/>
            </a:xfrm>
            <a:prstGeom prst="rect">
              <a:avLst/>
            </a:prstGeom>
            <a:solidFill>
              <a:srgbClr val="92D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2286BFB-1D3C-F344-A76D-C711C3D9B8B0}"/>
                </a:ext>
              </a:extLst>
            </p:cNvPr>
            <p:cNvSpPr txBox="1"/>
            <p:nvPr/>
          </p:nvSpPr>
          <p:spPr>
            <a:xfrm>
              <a:off x="379310" y="3429000"/>
              <a:ext cx="17079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RF Pulse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439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2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2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86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5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500" fill="hold"/>
                                        <p:tgtEl>
                                          <p:spTgt spid="2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2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2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2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10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10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animClr clrSpc="rgb" dir="cw">
                                      <p:cBhvr>
                                        <p:cTn id="206" dur="10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set>
                                      <p:cBhvr>
                                        <p:cTn id="207" dur="10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10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10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animClr clrSpc="rgb" dir="cw">
                                      <p:cBhvr>
                                        <p:cTn id="211" dur="10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set>
                                      <p:cBhvr>
                                        <p:cTn id="212" dur="10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10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10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animClr clrSpc="rgb" dir="cw">
                                      <p:cBhvr>
                                        <p:cTn id="216" dur="10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set>
                                      <p:cBhvr>
                                        <p:cTn id="217" dur="10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10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10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animClr clrSpc="rgb" dir="cw">
                                      <p:cBhvr>
                                        <p:cTn id="221" dur="10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set>
                                      <p:cBhvr>
                                        <p:cTn id="222" dur="10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10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animClr clrSpc="rgb" dir="cw">
                                      <p:cBhvr>
                                        <p:cTn id="226" dur="10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10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10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animClr clrSpc="rgb" dir="cw">
                                      <p:cBhvr>
                                        <p:cTn id="231" dur="10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set>
                                      <p:cBhvr>
                                        <p:cTn id="232" dur="10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10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animClr clrSpc="rgb" dir="cw">
                                      <p:cBhvr>
                                        <p:cTn id="236" dur="10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set>
                                      <p:cBhvr>
                                        <p:cTn id="237" dur="10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10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10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animClr clrSpc="rgb" dir="cw">
                                      <p:cBhvr>
                                        <p:cTn id="241" dur="10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set>
                                      <p:cBhvr>
                                        <p:cTn id="242" dur="10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10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10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animClr clrSpc="rgb" dir="cw">
                                      <p:cBhvr>
                                        <p:cTn id="246" dur="10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set>
                                      <p:cBhvr>
                                        <p:cTn id="247" dur="10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1000" fill="hold"/>
                                        <p:tgtEl>
                                          <p:spTgt spid="24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10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animClr clrSpc="rgb" dir="cw">
                                      <p:cBhvr>
                                        <p:cTn id="251" dur="10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10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" dur="10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animClr clrSpc="rgb" dir="cw">
                                      <p:cBhvr>
                                        <p:cTn id="256" dur="10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5D5D"/>
                                      </p:to>
                                    </p:animClr>
                                    <p:set>
                                      <p:cBhvr>
                                        <p:cTn id="257" dur="10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10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" grpId="0" animBg="1"/>
      <p:bldP spid="2116" grpId="1" animBg="1"/>
      <p:bldP spid="2119" grpId="0" animBg="1"/>
      <p:bldP spid="2119" grpId="1" animBg="1"/>
      <p:bldP spid="2122" grpId="0" animBg="1"/>
      <p:bldP spid="2122" grpId="1" animBg="1"/>
      <p:bldP spid="2125" grpId="0" animBg="1"/>
      <p:bldP spid="2125" grpId="1" animBg="1"/>
      <p:bldP spid="2189" grpId="0" animBg="1"/>
      <p:bldP spid="2189" grpId="1" animBg="1"/>
      <p:bldP spid="2192" grpId="0" animBg="1"/>
      <p:bldP spid="2192" grpId="1" animBg="1"/>
      <p:bldP spid="2228" grpId="0" animBg="1"/>
      <p:bldP spid="2228" grpId="1" animBg="1"/>
      <p:bldP spid="2231" grpId="0" animBg="1"/>
      <p:bldP spid="2231" grpId="1" animBg="1"/>
      <p:bldP spid="2234" grpId="0" animBg="1"/>
      <p:bldP spid="2234" grpId="1" animBg="1"/>
      <p:bldP spid="2237" grpId="0" animBg="1"/>
      <p:bldP spid="2237" grpId="1" animBg="1"/>
      <p:bldP spid="2270" grpId="0" animBg="1"/>
      <p:bldP spid="2270" grpId="1" animBg="1"/>
      <p:bldP spid="2273" grpId="0" animBg="1"/>
      <p:bldP spid="2273" grpId="1" animBg="1"/>
      <p:bldP spid="2297" grpId="0" animBg="1"/>
      <p:bldP spid="2297" grpId="1" animBg="1"/>
      <p:bldP spid="2300" grpId="0" animBg="1"/>
      <p:bldP spid="2300" grpId="1" animBg="1"/>
      <p:bldP spid="2337" grpId="0" animBg="1"/>
      <p:bldP spid="2337" grpId="1" animBg="1"/>
      <p:bldP spid="2340" grpId="0" animBg="1"/>
      <p:bldP spid="2340" grpId="1" animBg="1"/>
      <p:bldP spid="2343" grpId="0" animBg="1"/>
      <p:bldP spid="2343" grpId="1" animBg="1"/>
      <p:bldP spid="2346" grpId="0" animBg="1"/>
      <p:bldP spid="2346" grpId="1" animBg="1"/>
      <p:bldP spid="2379" grpId="0" animBg="1"/>
      <p:bldP spid="2379" grpId="1" animBg="1"/>
      <p:bldP spid="2382" grpId="0" animBg="1"/>
      <p:bldP spid="2382" grpId="1" animBg="1"/>
      <p:bldP spid="2410" grpId="0" animBg="1"/>
      <p:bldP spid="2410" grpId="1" animBg="1"/>
      <p:bldP spid="2413" grpId="0" animBg="1"/>
      <p:bldP spid="2413" grpId="1" animBg="1"/>
      <p:bldP spid="2437" grpId="0" animBg="1"/>
      <p:bldP spid="2437" grpId="1" animBg="1"/>
      <p:bldP spid="2440" grpId="0" animBg="1"/>
      <p:bldP spid="244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164</Words>
  <Application>Microsoft Macintosh PowerPoint</Application>
  <PresentationFormat>Widescreen</PresentationFormat>
  <Paragraphs>29</Paragraphs>
  <Slides>19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fMRI Flow Effect: Explained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Measuring CSF Flow with fMRI</vt:lpstr>
      <vt:lpstr>PowerPoint Presentation</vt:lpstr>
      <vt:lpstr>CSF Signal is Anticorrelated from Gray Matter Signal</vt:lpstr>
      <vt:lpstr>PowerPoint Presentation</vt:lpstr>
      <vt:lpstr>Power Spectrum</vt:lpstr>
      <vt:lpstr>Young Adults show greater sleep-induced CSF power increases.</vt:lpstr>
      <vt:lpstr>Older adults with higher CSF Power during sleep show greater frontal gray matter volume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Morin, Thomas</dc:creator>
  <cp:lastModifiedBy>Morin, Thomas</cp:lastModifiedBy>
  <cp:revision>12</cp:revision>
  <dcterms:created xsi:type="dcterms:W3CDTF">2026-03-27T16:40:12Z</dcterms:created>
  <dcterms:modified xsi:type="dcterms:W3CDTF">2026-04-10T14:00:46Z</dcterms:modified>
</cp:coreProperties>
</file>