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6"/>
  </p:notesMasterIdLst>
  <p:sldIdLst>
    <p:sldId id="256" r:id="rId2"/>
    <p:sldId id="258" r:id="rId3"/>
    <p:sldId id="263" r:id="rId4"/>
    <p:sldId id="289" r:id="rId5"/>
    <p:sldId id="291" r:id="rId6"/>
    <p:sldId id="296" r:id="rId7"/>
    <p:sldId id="290" r:id="rId8"/>
    <p:sldId id="265" r:id="rId9"/>
    <p:sldId id="297" r:id="rId10"/>
    <p:sldId id="269" r:id="rId11"/>
    <p:sldId id="299" r:id="rId12"/>
    <p:sldId id="300" r:id="rId13"/>
    <p:sldId id="301" r:id="rId14"/>
    <p:sldId id="26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F00"/>
    <a:srgbClr val="B20105"/>
    <a:srgbClr val="BCB10B"/>
    <a:srgbClr val="CDBF0A"/>
    <a:srgbClr val="C55509"/>
    <a:srgbClr val="8B0105"/>
    <a:srgbClr val="B20004"/>
    <a:srgbClr val="FB6A08"/>
    <a:srgbClr val="FEEC0A"/>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62147" autoAdjust="0"/>
  </p:normalViewPr>
  <p:slideViewPr>
    <p:cSldViewPr snapToGrid="0" snapToObjects="1">
      <p:cViewPr varScale="1">
        <p:scale>
          <a:sx n="32" d="100"/>
          <a:sy n="32" d="100"/>
        </p:scale>
        <p:origin x="-15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1DA14-E4CD-4D37-85E4-9A13F75493B8}" type="datetimeFigureOut">
              <a:rPr lang="en-US" smtClean="0"/>
              <a:t>2/22/17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FFE75E-30BE-46C3-98C5-B349E42FCC41}" type="slidenum">
              <a:rPr lang="en-US" smtClean="0"/>
              <a:t>‹#›</a:t>
            </a:fld>
            <a:endParaRPr lang="en-US"/>
          </a:p>
        </p:txBody>
      </p:sp>
    </p:spTree>
    <p:extLst>
      <p:ext uri="{BB962C8B-B14F-4D97-AF65-F5344CB8AC3E}">
        <p14:creationId xmlns:p14="http://schemas.microsoft.com/office/powerpoint/2010/main" val="2058948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start with a short experiment.  For</a:t>
            </a:r>
            <a:r>
              <a:rPr lang="en-US" sz="1200" kern="1200" baseline="0" dirty="0" smtClean="0">
                <a:solidFill>
                  <a:schemeClr val="tx1"/>
                </a:solidFill>
                <a:effectLst/>
                <a:latin typeface="+mn-lt"/>
                <a:ea typeface="+mn-ea"/>
                <a:cs typeface="+mn-cs"/>
              </a:rPr>
              <a:t> the next 20 seconds, I’d like you to stare at the cross up on the screen, and let your mind be completely at rest.  Ready. Set. Go.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--- 20 seconds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 was that?  Was your brain completely at rest?  Or did your mind begin to wander? For most of us, our minds are never completely at rest.  For the last two years, I’ve worked in a Brain-Imaging lab at Mass General Hospital in Boston, and I’ve spent a lot of time thinking about what people think about.  If you came to visit me in Boston and we had you repeat this task in the scanner we’d see that indeed, your mind is not at “resting.” Scientists have started using a technique called “resting state analysis” to study the intrinsic, low-frequency signals that permeate through all of our brain activity, whether we are at rest or not.  Studies suggest that resting state signal might vary in predictable ways and that some day, these patterns could provide us with a better understanding of mental illnesses like PTSD, Depression, and Schizophrenia. </a:t>
            </a:r>
            <a:r>
              <a:rPr lang="en-US" sz="1200" b="0" u="none" kern="1200" baseline="0" dirty="0" smtClean="0">
                <a:solidFill>
                  <a:schemeClr val="tx1"/>
                </a:solidFill>
                <a:effectLst/>
                <a:latin typeface="+mn-lt"/>
                <a:ea typeface="+mn-ea"/>
                <a:cs typeface="+mn-cs"/>
              </a:rPr>
              <a:t>Scientists are still debating exactly how resting state signals should be interpreted, and the work they are doing has the potential to </a:t>
            </a:r>
            <a:r>
              <a:rPr lang="en-US" sz="1200" kern="1200" baseline="0" dirty="0" smtClean="0">
                <a:solidFill>
                  <a:schemeClr val="tx1"/>
                </a:solidFill>
                <a:effectLst/>
                <a:latin typeface="+mn-lt"/>
                <a:ea typeface="+mn-ea"/>
                <a:cs typeface="+mn-cs"/>
              </a:rPr>
              <a:t>revolutionize our understanding of the human brain.  One useful way of better understanding resting state brain signals, is to think of your mind as a tree. [CLICK]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2</a:t>
            </a:fld>
            <a:endParaRPr lang="en-US"/>
          </a:p>
        </p:txBody>
      </p:sp>
    </p:spTree>
    <p:extLst>
      <p:ext uri="{BB962C8B-B14F-4D97-AF65-F5344CB8AC3E}">
        <p14:creationId xmlns:p14="http://schemas.microsoft.com/office/powerpoint/2010/main" val="231018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repeated this process for all 65 scans, examining the pattern, choosing a category, and [CLICK] checking.  And the computer was able to correctly [CLICK] categorize 78% of the scans.  This suggests that there are detectable differences in resting-state activity between these two groups.  But it leaves us with more questions than answers</a:t>
            </a:r>
            <a:r>
              <a:rPr lang="is-IS" baseline="0" dirty="0" smtClean="0"/>
              <a:t>…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11</a:t>
            </a:fld>
            <a:endParaRPr lang="en-US"/>
          </a:p>
        </p:txBody>
      </p:sp>
    </p:spTree>
    <p:extLst>
      <p:ext uri="{BB962C8B-B14F-4D97-AF65-F5344CB8AC3E}">
        <p14:creationId xmlns:p14="http://schemas.microsoft.com/office/powerpoint/2010/main" val="61988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have no idea what sorts of thoughts wandered through peoples minds when they were in the scanner.  It’s possible that two subjects could be thinking about completely different things, which might influence their resting state signals.   [CLICK] Second, we know that many people with schizophrenia are prescribed anti-psychotic drugs and that these medications could influence brain activity.  [CLICK] And another common problem with all fMRI studies is the issue of head-motion.  Maybe one group had a tougher time sitting still.  We know that moving your head just a millimeter can be enough to alter signals.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12</a:t>
            </a:fld>
            <a:endParaRPr lang="en-US"/>
          </a:p>
        </p:txBody>
      </p:sp>
    </p:spTree>
    <p:extLst>
      <p:ext uri="{BB962C8B-B14F-4D97-AF65-F5344CB8AC3E}">
        <p14:creationId xmlns:p14="http://schemas.microsoft.com/office/powerpoint/2010/main" val="368296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concerns like these,</a:t>
            </a:r>
            <a:r>
              <a:rPr lang="en-US" baseline="0" dirty="0" smtClean="0"/>
              <a:t> there is a lot of debate about whether fMRI is the right tool to use when we study the mind at rest.  In fact, many neuroscientists would argue that you cannot learn anything from the mind at rest, because you just can’t design a properly controlled experiment.  No matter how difficult though, I think this work is incredibly important.</a:t>
            </a:r>
          </a:p>
          <a:p>
            <a:endParaRPr lang="en-US" baseline="0" dirty="0" smtClean="0"/>
          </a:p>
          <a:p>
            <a:r>
              <a:rPr lang="en-US" baseline="0" dirty="0" smtClean="0"/>
              <a:t>So let’s remember back to the cross we stared at in the beginning.  Your resting mind conjured up thoughts completely on its own, with no instruction or stimulus to inspire it. The resting brain is like a race-car revving its engines before the start of a race.  And it’s a brain state where creativity thrives and seemingly disjointed ideas can be linked.  Think about what occupies your mind when you’re not doing anything else.  What ideas can you never stop thinking about?  Are you an electrical engineer whose interest in music makes you want to design better headphones?  Maybe you’re a civil engineer and your semester abroad sparked a new idea for a bridge design.  Or maybe you’re like me</a:t>
            </a:r>
            <a:r>
              <a:rPr lang="is-IS" baseline="0" dirty="0" smtClean="0"/>
              <a:t>…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13</a:t>
            </a:fld>
            <a:endParaRPr lang="en-US"/>
          </a:p>
        </p:txBody>
      </p:sp>
    </p:spTree>
    <p:extLst>
      <p:ext uri="{BB962C8B-B14F-4D97-AF65-F5344CB8AC3E}">
        <p14:creationId xmlns:p14="http://schemas.microsoft.com/office/powerpoint/2010/main" val="251409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I’m from a town in Massachusetts called Braintree.</a:t>
            </a:r>
            <a:r>
              <a:rPr lang="en-US" baseline="0" dirty="0" smtClean="0"/>
              <a:t>  And whenever I’m sitting down on the train ride home and my mind is completely at rest, I think about the name of my town, and I’m inspired to think differently about the brain.</a:t>
            </a:r>
            <a:endParaRPr lang="en-US" dirty="0" smtClean="0"/>
          </a:p>
          <a:p>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14</a:t>
            </a:fld>
            <a:endParaRPr lang="en-US"/>
          </a:p>
        </p:txBody>
      </p:sp>
    </p:spTree>
    <p:extLst>
      <p:ext uri="{BB962C8B-B14F-4D97-AF65-F5344CB8AC3E}">
        <p14:creationId xmlns:p14="http://schemas.microsoft.com/office/powerpoint/2010/main" val="976537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idea that brains are like trees isn’t new. In a famous 1894 lecture before the Royal College of Physicians, Spanish neuroscientist Santiago Ramon y </a:t>
            </a:r>
            <a:r>
              <a:rPr lang="en-US" sz="1200" kern="1200" dirty="0" err="1" smtClean="0">
                <a:solidFill>
                  <a:schemeClr val="tx1"/>
                </a:solidFill>
                <a:effectLst/>
                <a:latin typeface="+mn-lt"/>
                <a:ea typeface="+mn-ea"/>
                <a:cs typeface="+mn-cs"/>
              </a:rPr>
              <a:t>Cajal</a:t>
            </a:r>
            <a:r>
              <a:rPr lang="en-US" sz="1200" kern="1200" dirty="0" smtClean="0">
                <a:solidFill>
                  <a:schemeClr val="tx1"/>
                </a:solidFill>
                <a:effectLst/>
                <a:latin typeface="+mn-lt"/>
                <a:ea typeface="+mn-ea"/>
                <a:cs typeface="+mn-cs"/>
              </a:rPr>
              <a:t> explained that neurons were like trees: as they grow and develop, they branch out.  </a:t>
            </a:r>
            <a:r>
              <a:rPr lang="en-US" sz="1200" kern="1200" dirty="0" err="1" smtClean="0">
                <a:solidFill>
                  <a:schemeClr val="tx1"/>
                </a:solidFill>
                <a:effectLst/>
                <a:latin typeface="+mn-lt"/>
                <a:ea typeface="+mn-ea"/>
                <a:cs typeface="+mn-cs"/>
              </a:rPr>
              <a:t>Cajal</a:t>
            </a:r>
            <a:r>
              <a:rPr lang="en-US" sz="1200" kern="1200" dirty="0" smtClean="0">
                <a:solidFill>
                  <a:schemeClr val="tx1"/>
                </a:solidFill>
                <a:effectLst/>
                <a:latin typeface="+mn-lt"/>
                <a:ea typeface="+mn-ea"/>
                <a:cs typeface="+mn-cs"/>
              </a:rPr>
              <a:t> was the first person to examine neurons under a microscope and he recorded his observations in detailed and intricate sketches like the ones shown here.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 A quick glance is all it takes to see the resemblance.  [PAUSE]</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3</a:t>
            </a:fld>
            <a:endParaRPr lang="en-US"/>
          </a:p>
        </p:txBody>
      </p:sp>
    </p:spTree>
    <p:extLst>
      <p:ext uri="{BB962C8B-B14F-4D97-AF65-F5344CB8AC3E}">
        <p14:creationId xmlns:p14="http://schemas.microsoft.com/office/powerpoint/2010/main" val="88268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you combine billions of individual neurons together, our brain starts too look like a massive forest – and it acts like on too.  Indeed, as </a:t>
            </a:r>
            <a:r>
              <a:rPr lang="en-US" sz="1200" kern="1200" dirty="0" err="1" smtClean="0">
                <a:solidFill>
                  <a:schemeClr val="tx1"/>
                </a:solidFill>
                <a:effectLst/>
                <a:latin typeface="+mn-lt"/>
                <a:ea typeface="+mn-ea"/>
                <a:cs typeface="+mn-cs"/>
              </a:rPr>
              <a:t>Cajal</a:t>
            </a:r>
            <a:r>
              <a:rPr lang="en-US" sz="1200" kern="1200" dirty="0" smtClean="0">
                <a:solidFill>
                  <a:schemeClr val="tx1"/>
                </a:solidFill>
                <a:effectLst/>
                <a:latin typeface="+mn-lt"/>
                <a:ea typeface="+mn-ea"/>
                <a:cs typeface="+mn-cs"/>
              </a:rPr>
              <a:t> first hypothesized, our neurons do sprout new branches as they grow and develop.  And like a hurricane or a forest fire, diseases like Alzheimer's can blaze through, obliterating branches and destroying entire neurons in their wake.</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Cajal’s</a:t>
            </a:r>
            <a:r>
              <a:rPr lang="en-US" sz="1200" kern="1200" baseline="0" dirty="0" smtClean="0">
                <a:solidFill>
                  <a:schemeClr val="tx1"/>
                </a:solidFill>
                <a:effectLst/>
                <a:latin typeface="+mn-lt"/>
                <a:ea typeface="+mn-ea"/>
                <a:cs typeface="+mn-cs"/>
              </a:rPr>
              <a:t> tree metaphor gave us a great way to think about the structure of the brain.  But when we talk about the mind at rest, we are concerned with brain activity.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4</a:t>
            </a:fld>
            <a:endParaRPr lang="en-US"/>
          </a:p>
        </p:txBody>
      </p:sp>
    </p:spTree>
    <p:extLst>
      <p:ext uri="{BB962C8B-B14F-4D97-AF65-F5344CB8AC3E}">
        <p14:creationId xmlns:p14="http://schemas.microsoft.com/office/powerpoint/2010/main" val="59550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tool that we use to measure brain activity is called functional magnetic resonance imaging,</a:t>
            </a:r>
            <a:r>
              <a:rPr lang="en-US" baseline="0" dirty="0" smtClean="0"/>
              <a:t> or fMRI.  In an fMRI scan, we use a large, powerful, magnet to create a “video” of your brain activity.  [CLICK] When you’re mind is at rest, the brain activity looks something like this:  If you look closely, you can see the pixels flickering very quickly.  [CLICK] To make sense of this noisy data, we use state-of-the-art computers to summarize the brain activity, and color-in any regions that seem to be acting in synch.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5</a:t>
            </a:fld>
            <a:endParaRPr lang="en-US"/>
          </a:p>
        </p:txBody>
      </p:sp>
    </p:spTree>
    <p:extLst>
      <p:ext uri="{BB962C8B-B14F-4D97-AF65-F5344CB8AC3E}">
        <p14:creationId xmlns:p14="http://schemas.microsoft.com/office/powerpoint/2010/main" val="129524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color in the brain any color we want</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6</a:t>
            </a:fld>
            <a:endParaRPr lang="en-US"/>
          </a:p>
        </p:txBody>
      </p:sp>
    </p:spTree>
    <p:extLst>
      <p:ext uri="{BB962C8B-B14F-4D97-AF65-F5344CB8AC3E}">
        <p14:creationId xmlns:p14="http://schemas.microsoft.com/office/powerpoint/2010/main" val="62382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Interestingly,</a:t>
            </a:r>
            <a:r>
              <a:rPr lang="en-US" baseline="0" dirty="0" smtClean="0"/>
              <a:t> we conventionally choose orange because the first fMRI publication was released right around Halloween, and the editors over at Science wanted a cool “black and orange” color scheme for the cover.  Something else that happens to be orange right around Halloween time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7</a:t>
            </a:fld>
            <a:endParaRPr lang="en-US"/>
          </a:p>
        </p:txBody>
      </p:sp>
    </p:spTree>
    <p:extLst>
      <p:ext uri="{BB962C8B-B14F-4D97-AF65-F5344CB8AC3E}">
        <p14:creationId xmlns:p14="http://schemas.microsoft.com/office/powerpoint/2010/main" val="99698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 are the trees back home</a:t>
            </a:r>
            <a:r>
              <a:rPr lang="is-IS" baseline="0" dirty="0" smtClean="0"/>
              <a:t> in New England.  In many respects, we can compare the changing color of leaves in the fall to the changing levels of brain activity when the mind is at rest.  We can see in this picture, that not all trees change color at the same time, but that some do.  Similarly, in the brain, not all brain regions will activate at the same time, but certain regions do emit synchronized signals.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8</a:t>
            </a:fld>
            <a:endParaRPr lang="en-US"/>
          </a:p>
        </p:txBody>
      </p:sp>
    </p:spTree>
    <p:extLst>
      <p:ext uri="{BB962C8B-B14F-4D97-AF65-F5344CB8AC3E}">
        <p14:creationId xmlns:p14="http://schemas.microsoft.com/office/powerpoint/2010/main" val="1156395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analyze those brain regions, we can use a series of computational algorithms to summarize which regions are most similar to each other.  Here, I’ve shown a brain with 34 regions of interest labeled with red dots.  If we analyze the signal that comes from theses regions during a brain scan, we can start to look at which regions are most similar and different from each other.  In a way, what we’re doing is picking a few trees in a forest, and saying “ok, we have a few </a:t>
            </a:r>
            <a:r>
              <a:rPr lang="en-US" baseline="0" dirty="0" err="1" smtClean="0"/>
              <a:t>redish</a:t>
            </a:r>
            <a:r>
              <a:rPr lang="en-US" baseline="0" dirty="0" smtClean="0"/>
              <a:t> trees that are acting similarly in these areas, and a few yellow or orange trees in other areas</a:t>
            </a:r>
            <a:r>
              <a:rPr lang="is-IS" baseline="0" dirty="0" smtClean="0"/>
              <a:t>…”  And we know that theses sorts of patterns exist in resting state signal, but how do they differ between people?  What causes them to change?  Could a mental disorder disrupt these patterns?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9</a:t>
            </a:fld>
            <a:endParaRPr lang="en-US"/>
          </a:p>
        </p:txBody>
      </p:sp>
    </p:spTree>
    <p:extLst>
      <p:ext uri="{BB962C8B-B14F-4D97-AF65-F5344CB8AC3E}">
        <p14:creationId xmlns:p14="http://schemas.microsoft.com/office/powerpoint/2010/main" val="2732351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try and</a:t>
            </a:r>
            <a:r>
              <a:rPr lang="en-US" baseline="0" dirty="0" smtClean="0"/>
              <a:t> answer these questions, I designed a project where we examined these types of patterns on about 65 resting-state fMRI scans.  About half of those scans came from people with a mental disorder called schizophrenia, and the other half came from matched controls.  First, we designed a computer program that created “standard models” for each of the two groups.  Then, we’d ask the computer to analyze the patterns in a new brain it had never seen before, and to guess which group it was a part of.  Last, [CLICK] we checked the computer to see if it picked the right category. [CLICK]</a:t>
            </a:r>
            <a:endParaRPr lang="en-US" dirty="0"/>
          </a:p>
        </p:txBody>
      </p:sp>
      <p:sp>
        <p:nvSpPr>
          <p:cNvPr id="4" name="Slide Number Placeholder 3"/>
          <p:cNvSpPr>
            <a:spLocks noGrp="1"/>
          </p:cNvSpPr>
          <p:nvPr>
            <p:ph type="sldNum" sz="quarter" idx="10"/>
          </p:nvPr>
        </p:nvSpPr>
        <p:spPr/>
        <p:txBody>
          <a:bodyPr/>
          <a:lstStyle/>
          <a:p>
            <a:fld id="{98FFE75E-30BE-46C3-98C5-B349E42FCC41}" type="slidenum">
              <a:rPr lang="en-US" smtClean="0"/>
              <a:t>10</a:t>
            </a:fld>
            <a:endParaRPr lang="en-US"/>
          </a:p>
        </p:txBody>
      </p:sp>
    </p:spTree>
    <p:extLst>
      <p:ext uri="{BB962C8B-B14F-4D97-AF65-F5344CB8AC3E}">
        <p14:creationId xmlns:p14="http://schemas.microsoft.com/office/powerpoint/2010/main" val="1226206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06A983-22A2-8C46-A583-7E749700D72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6A983-22A2-8C46-A583-7E749700D72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6A983-22A2-8C46-A583-7E749700D72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6A983-22A2-8C46-A583-7E749700D72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06A983-22A2-8C46-A583-7E749700D72A}" type="datetimeFigureOut">
              <a:rPr lang="en-US" smtClean="0"/>
              <a:t>2/22/17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06A983-22A2-8C46-A583-7E749700D72A}"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06A983-22A2-8C46-A583-7E749700D72A}" type="datetimeFigureOut">
              <a:rPr lang="en-US" smtClean="0"/>
              <a:t>2/22/17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6A983-22A2-8C46-A583-7E749700D72A}" type="datetimeFigureOut">
              <a:rPr lang="en-US" smtClean="0"/>
              <a:t>2/22/17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06A983-22A2-8C46-A583-7E749700D72A}" type="datetimeFigureOut">
              <a:rPr lang="en-US" smtClean="0"/>
              <a:t>2/22/17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06A983-22A2-8C46-A583-7E749700D72A}"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06A983-22A2-8C46-A583-7E749700D72A}" type="datetimeFigureOut">
              <a:rPr lang="en-US" smtClean="0"/>
              <a:t>2/22/17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CB407-7952-F24C-97AF-07CA9254C63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06A983-22A2-8C46-A583-7E749700D72A}" type="datetimeFigureOut">
              <a:rPr lang="en-US" smtClean="0"/>
              <a:t>2/22/17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CB407-7952-F24C-97AF-07CA9254C63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6.png"/><Relationship Id="rId1" Type="http://schemas.openxmlformats.org/officeDocument/2006/relationships/tags" Target="../tags/tag5.xml"/><Relationship Id="rId2" Type="http://schemas.microsoft.com/office/2007/relationships/media" Target="../media/media1.avi"/><Relationship Id="rId3" Type="http://schemas.openxmlformats.org/officeDocument/2006/relationships/video" Target="../media/media1.avi"/><Relationship Id="rId4" Type="http://schemas.microsoft.com/office/2007/relationships/media" Target="../media/media2.avi"/><Relationship Id="rId5" Type="http://schemas.openxmlformats.org/officeDocument/2006/relationships/video" Target="../media/media2.avi"/><Relationship Id="rId6" Type="http://schemas.microsoft.com/office/2007/relationships/media" Target="../media/media3.avi"/><Relationship Id="rId7" Type="http://schemas.openxmlformats.org/officeDocument/2006/relationships/video" Target="../media/media3.avi"/><Relationship Id="rId8" Type="http://schemas.openxmlformats.org/officeDocument/2006/relationships/slideLayout" Target="../slideLayouts/slideLayout2.xml"/><Relationship Id="rId9" Type="http://schemas.openxmlformats.org/officeDocument/2006/relationships/notesSlide" Target="../notesSlides/notesSlide9.xml"/><Relationship Id="rId10"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9.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microsoft.com/office/2007/relationships/hdphoto" Target="../media/hdphoto2.wdp"/><Relationship Id="rId10" Type="http://schemas.openxmlformats.org/officeDocument/2006/relationships/image" Target="../media/image35.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microsoft.com/office/2007/relationships/hdphoto" Target="../media/hdphoto1.wdp"/><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video" Target="../media/media1.avi"/><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tags" Target="../tags/tag3.xml"/><Relationship Id="rId2" Type="http://schemas.microsoft.com/office/2007/relationships/media" Target="../media/media1.avi"/></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tags" Target="../tags/tag4.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5298" y="2846975"/>
            <a:ext cx="7221852" cy="1323439"/>
          </a:xfrm>
          <a:prstGeom prst="rect">
            <a:avLst/>
          </a:prstGeom>
          <a:noFill/>
        </p:spPr>
        <p:txBody>
          <a:bodyPr wrap="square" rtlCol="0">
            <a:spAutoFit/>
          </a:bodyPr>
          <a:lstStyle/>
          <a:p>
            <a:r>
              <a:rPr lang="en-US" sz="8000" dirty="0" smtClean="0">
                <a:latin typeface="Seravek Medium"/>
                <a:cs typeface="Seravek Medium"/>
              </a:rPr>
              <a:t>Branching Out</a:t>
            </a:r>
            <a:endParaRPr lang="en-US" sz="8000" dirty="0">
              <a:latin typeface="Seravek Medium"/>
              <a:cs typeface="Seravek Medium"/>
            </a:endParaRPr>
          </a:p>
        </p:txBody>
      </p:sp>
      <p:pic>
        <p:nvPicPr>
          <p:cNvPr id="5" name="Picture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flipH="1">
            <a:off x="-491497" y="0"/>
            <a:ext cx="6583693" cy="2874270"/>
          </a:xfrm>
          <a:prstGeom prst="rect">
            <a:avLst/>
          </a:prstGeom>
        </p:spPr>
      </p:pic>
      <p:pic>
        <p:nvPicPr>
          <p:cNvPr id="9" name="Picture 8"/>
          <p:cNvPicPr>
            <a:picLocks noChangeAspect="1"/>
          </p:cNvPicPr>
          <p:nvPr/>
        </p:nvPicPr>
        <p:blipFill>
          <a:blip r:embed="rId3">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rot="8871993" flipH="1" flipV="1">
            <a:off x="3780793" y="2958046"/>
            <a:ext cx="6588570" cy="3019760"/>
          </a:xfrm>
          <a:prstGeom prst="rect">
            <a:avLst/>
          </a:prstGeom>
        </p:spPr>
      </p:pic>
      <p:sp>
        <p:nvSpPr>
          <p:cNvPr id="10" name="TextBox 9"/>
          <p:cNvSpPr txBox="1"/>
          <p:nvPr/>
        </p:nvSpPr>
        <p:spPr>
          <a:xfrm>
            <a:off x="472444" y="4513557"/>
            <a:ext cx="3754733" cy="1754327"/>
          </a:xfrm>
          <a:prstGeom prst="rect">
            <a:avLst/>
          </a:prstGeom>
          <a:noFill/>
        </p:spPr>
        <p:txBody>
          <a:bodyPr wrap="square" rtlCol="0">
            <a:spAutoFit/>
          </a:bodyPr>
          <a:lstStyle/>
          <a:p>
            <a:r>
              <a:rPr lang="en-US" sz="3600" dirty="0" smtClean="0">
                <a:latin typeface="Seravek Medium"/>
                <a:cs typeface="Seravek Medium"/>
              </a:rPr>
              <a:t>What a Tree </a:t>
            </a:r>
          </a:p>
          <a:p>
            <a:r>
              <a:rPr lang="en-US" sz="3600" dirty="0" smtClean="0">
                <a:latin typeface="Seravek Medium"/>
                <a:cs typeface="Seravek Medium"/>
              </a:rPr>
              <a:t>Can Teach You </a:t>
            </a:r>
          </a:p>
          <a:p>
            <a:r>
              <a:rPr lang="en-US" sz="3600" dirty="0" smtClean="0">
                <a:latin typeface="Seravek Medium"/>
                <a:cs typeface="Seravek Medium"/>
              </a:rPr>
              <a:t>About Your Brain</a:t>
            </a:r>
            <a:endParaRPr lang="en-US" sz="3600" dirty="0">
              <a:latin typeface="Seravek Medium"/>
              <a:cs typeface="Seravek Medium"/>
            </a:endParaRPr>
          </a:p>
        </p:txBody>
      </p:sp>
    </p:spTree>
    <p:extLst>
      <p:ext uri="{BB962C8B-B14F-4D97-AF65-F5344CB8AC3E}">
        <p14:creationId xmlns:p14="http://schemas.microsoft.com/office/powerpoint/2010/main" val="1216797022"/>
      </p:ext>
    </p:extLst>
  </p:cSld>
  <p:clrMapOvr>
    <a:masterClrMapping/>
  </p:clrMapOvr>
  <mc:AlternateContent xmlns:mc="http://schemas.openxmlformats.org/markup-compatibility/2006" xmlns:p14="http://schemas.microsoft.com/office/powerpoint/2010/main">
    <mc:Choice Requires="p14">
      <p:transition spd="slow" p14:dur="2000" advTm="5282"/>
    </mc:Choice>
    <mc:Fallback xmlns="">
      <p:transition xmlns:p14="http://schemas.microsoft.com/office/powerpoint/2010/main" spd="slow" advTm="528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SIB_bold.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12236" t="14512" r="8440" b="17757"/>
          <a:stretch/>
        </p:blipFill>
        <p:spPr>
          <a:xfrm>
            <a:off x="3172094" y="4541508"/>
            <a:ext cx="2709757" cy="2316492"/>
          </a:xfrm>
          <a:prstGeom prst="rect">
            <a:avLst/>
          </a:prstGeom>
        </p:spPr>
      </p:pic>
      <p:pic>
        <p:nvPicPr>
          <p:cNvPr id="9" name="SCZ_bold.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1"/>
          <a:srcRect l="13509" t="16680" r="7017" b="23693"/>
          <a:stretch/>
        </p:blipFill>
        <p:spPr>
          <a:xfrm>
            <a:off x="882646" y="1125294"/>
            <a:ext cx="2733641" cy="2050996"/>
          </a:xfrm>
          <a:prstGeom prst="rect">
            <a:avLst/>
          </a:prstGeom>
        </p:spPr>
      </p:pic>
      <p:sp>
        <p:nvSpPr>
          <p:cNvPr id="40" name="Bent Arrow 39"/>
          <p:cNvSpPr/>
          <p:nvPr/>
        </p:nvSpPr>
        <p:spPr>
          <a:xfrm rot="16036684">
            <a:off x="1484337" y="4100184"/>
            <a:ext cx="1238666" cy="1731578"/>
          </a:xfrm>
          <a:prstGeom prst="bentArrow">
            <a:avLst>
              <a:gd name="adj1" fmla="val 32788"/>
              <a:gd name="adj2" fmla="val 35382"/>
              <a:gd name="adj3" fmla="val 32788"/>
              <a:gd name="adj4" fmla="val 54134"/>
            </a:avLst>
          </a:prstGeom>
          <a:solidFill>
            <a:srgbClr val="B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NC_bold.avi">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rotWithShape="1">
          <a:blip r:embed="rId12"/>
          <a:srcRect l="15137" t="18756" r="8104" b="14120"/>
          <a:stretch/>
        </p:blipFill>
        <p:spPr>
          <a:xfrm>
            <a:off x="5704909" y="1125293"/>
            <a:ext cx="2644495" cy="2312535"/>
          </a:xfrm>
          <a:prstGeom prst="rect">
            <a:avLst/>
          </a:prstGeom>
        </p:spPr>
      </p:pic>
      <p:sp>
        <p:nvSpPr>
          <p:cNvPr id="11" name="TextBox 10"/>
          <p:cNvSpPr txBox="1"/>
          <p:nvPr/>
        </p:nvSpPr>
        <p:spPr>
          <a:xfrm>
            <a:off x="0" y="17449"/>
            <a:ext cx="4561840" cy="461665"/>
          </a:xfrm>
          <a:prstGeom prst="rect">
            <a:avLst/>
          </a:prstGeom>
          <a:solidFill>
            <a:srgbClr val="8B0105"/>
          </a:solidFill>
        </p:spPr>
        <p:txBody>
          <a:bodyPr wrap="square" rtlCol="0">
            <a:spAutoFit/>
          </a:bodyPr>
          <a:lstStyle/>
          <a:p>
            <a:pPr algn="ctr"/>
            <a:r>
              <a:rPr lang="en-US" sz="2400" dirty="0" smtClean="0">
                <a:solidFill>
                  <a:srgbClr val="FFFFFF"/>
                </a:solidFill>
              </a:rPr>
              <a:t>Schizophrenia Model</a:t>
            </a:r>
            <a:endParaRPr lang="en-US" sz="2400" dirty="0">
              <a:solidFill>
                <a:srgbClr val="FFFFFF"/>
              </a:solidFill>
            </a:endParaRPr>
          </a:p>
        </p:txBody>
      </p:sp>
      <p:sp>
        <p:nvSpPr>
          <p:cNvPr id="13" name="TextBox 12"/>
          <p:cNvSpPr txBox="1"/>
          <p:nvPr/>
        </p:nvSpPr>
        <p:spPr>
          <a:xfrm>
            <a:off x="4632961" y="17449"/>
            <a:ext cx="4511040" cy="461665"/>
          </a:xfrm>
          <a:prstGeom prst="rect">
            <a:avLst/>
          </a:prstGeom>
          <a:solidFill>
            <a:srgbClr val="CDBF0A"/>
          </a:solidFill>
        </p:spPr>
        <p:txBody>
          <a:bodyPr wrap="square" rtlCol="0">
            <a:spAutoFit/>
          </a:bodyPr>
          <a:lstStyle/>
          <a:p>
            <a:pPr algn="ctr"/>
            <a:r>
              <a:rPr lang="en-US" sz="2400" dirty="0" smtClean="0">
                <a:solidFill>
                  <a:srgbClr val="FFFFFF"/>
                </a:solidFill>
              </a:rPr>
              <a:t>Matched Control Model</a:t>
            </a:r>
            <a:endParaRPr lang="en-US" sz="2400" dirty="0">
              <a:solidFill>
                <a:srgbClr val="FFFFFF"/>
              </a:solidFill>
            </a:endParaRPr>
          </a:p>
        </p:txBody>
      </p:sp>
      <p:pic>
        <p:nvPicPr>
          <p:cNvPr id="14" name="Picture 13"/>
          <p:cNvPicPr>
            <a:picLocks noChangeAspect="1"/>
          </p:cNvPicPr>
          <p:nvPr/>
        </p:nvPicPr>
        <p:blipFill rotWithShape="1">
          <a:blip r:embed="rId13"/>
          <a:srcRect r="64427"/>
          <a:stretch/>
        </p:blipFill>
        <p:spPr>
          <a:xfrm>
            <a:off x="1245202" y="865893"/>
            <a:ext cx="677345" cy="1171001"/>
          </a:xfrm>
          <a:prstGeom prst="rect">
            <a:avLst/>
          </a:prstGeom>
        </p:spPr>
      </p:pic>
      <p:pic>
        <p:nvPicPr>
          <p:cNvPr id="15" name="Picture 14"/>
          <p:cNvPicPr>
            <a:picLocks noChangeAspect="1"/>
          </p:cNvPicPr>
          <p:nvPr/>
        </p:nvPicPr>
        <p:blipFill rotWithShape="1">
          <a:blip r:embed="rId13"/>
          <a:srcRect l="35472" r="35833"/>
          <a:stretch/>
        </p:blipFill>
        <p:spPr>
          <a:xfrm>
            <a:off x="2093400" y="1420511"/>
            <a:ext cx="546363" cy="1171001"/>
          </a:xfrm>
          <a:prstGeom prst="rect">
            <a:avLst/>
          </a:prstGeom>
        </p:spPr>
      </p:pic>
      <p:pic>
        <p:nvPicPr>
          <p:cNvPr id="16" name="Picture 15"/>
          <p:cNvPicPr>
            <a:picLocks noChangeAspect="1"/>
          </p:cNvPicPr>
          <p:nvPr/>
        </p:nvPicPr>
        <p:blipFill rotWithShape="1">
          <a:blip r:embed="rId13"/>
          <a:srcRect l="63855"/>
          <a:stretch/>
        </p:blipFill>
        <p:spPr>
          <a:xfrm>
            <a:off x="2483868" y="765815"/>
            <a:ext cx="688226" cy="1171001"/>
          </a:xfrm>
          <a:prstGeom prst="rect">
            <a:avLst/>
          </a:prstGeom>
        </p:spPr>
      </p:pic>
      <p:pic>
        <p:nvPicPr>
          <p:cNvPr id="17" name="Picture 16"/>
          <p:cNvPicPr>
            <a:picLocks noChangeAspect="1"/>
          </p:cNvPicPr>
          <p:nvPr/>
        </p:nvPicPr>
        <p:blipFill rotWithShape="1">
          <a:blip r:embed="rId13"/>
          <a:srcRect r="64427"/>
          <a:stretch/>
        </p:blipFill>
        <p:spPr>
          <a:xfrm>
            <a:off x="2833421" y="1451393"/>
            <a:ext cx="677345" cy="1171001"/>
          </a:xfrm>
          <a:prstGeom prst="rect">
            <a:avLst/>
          </a:prstGeom>
        </p:spPr>
      </p:pic>
      <p:pic>
        <p:nvPicPr>
          <p:cNvPr id="18" name="Picture 17"/>
          <p:cNvPicPr>
            <a:picLocks noChangeAspect="1"/>
          </p:cNvPicPr>
          <p:nvPr/>
        </p:nvPicPr>
        <p:blipFill rotWithShape="1">
          <a:blip r:embed="rId13"/>
          <a:srcRect l="35472" r="35833"/>
          <a:stretch/>
        </p:blipFill>
        <p:spPr>
          <a:xfrm>
            <a:off x="1547037" y="865893"/>
            <a:ext cx="546363" cy="1171001"/>
          </a:xfrm>
          <a:prstGeom prst="rect">
            <a:avLst/>
          </a:prstGeom>
        </p:spPr>
      </p:pic>
      <p:pic>
        <p:nvPicPr>
          <p:cNvPr id="19" name="Picture 18"/>
          <p:cNvPicPr>
            <a:picLocks noChangeAspect="1"/>
          </p:cNvPicPr>
          <p:nvPr/>
        </p:nvPicPr>
        <p:blipFill rotWithShape="1">
          <a:blip r:embed="rId13"/>
          <a:srcRect r="64427"/>
          <a:stretch/>
        </p:blipFill>
        <p:spPr>
          <a:xfrm>
            <a:off x="6078400" y="765815"/>
            <a:ext cx="677345" cy="1171001"/>
          </a:xfrm>
          <a:prstGeom prst="rect">
            <a:avLst/>
          </a:prstGeom>
        </p:spPr>
      </p:pic>
      <p:pic>
        <p:nvPicPr>
          <p:cNvPr id="25" name="Picture 24"/>
          <p:cNvPicPr>
            <a:picLocks noChangeAspect="1"/>
          </p:cNvPicPr>
          <p:nvPr/>
        </p:nvPicPr>
        <p:blipFill rotWithShape="1">
          <a:blip r:embed="rId13"/>
          <a:srcRect l="63855"/>
          <a:stretch/>
        </p:blipFill>
        <p:spPr>
          <a:xfrm>
            <a:off x="6755745" y="1351315"/>
            <a:ext cx="688226" cy="1171001"/>
          </a:xfrm>
          <a:prstGeom prst="rect">
            <a:avLst/>
          </a:prstGeom>
        </p:spPr>
      </p:pic>
      <p:pic>
        <p:nvPicPr>
          <p:cNvPr id="26" name="Picture 25"/>
          <p:cNvPicPr>
            <a:picLocks noChangeAspect="1"/>
          </p:cNvPicPr>
          <p:nvPr/>
        </p:nvPicPr>
        <p:blipFill rotWithShape="1">
          <a:blip r:embed="rId13"/>
          <a:srcRect l="63855"/>
          <a:stretch/>
        </p:blipFill>
        <p:spPr>
          <a:xfrm>
            <a:off x="6281108" y="835010"/>
            <a:ext cx="688226" cy="1171001"/>
          </a:xfrm>
          <a:prstGeom prst="rect">
            <a:avLst/>
          </a:prstGeom>
        </p:spPr>
      </p:pic>
      <p:pic>
        <p:nvPicPr>
          <p:cNvPr id="27" name="Picture 26"/>
          <p:cNvPicPr>
            <a:picLocks noChangeAspect="1"/>
          </p:cNvPicPr>
          <p:nvPr/>
        </p:nvPicPr>
        <p:blipFill rotWithShape="1">
          <a:blip r:embed="rId13"/>
          <a:srcRect l="63855"/>
          <a:stretch/>
        </p:blipFill>
        <p:spPr>
          <a:xfrm>
            <a:off x="7661178" y="1125294"/>
            <a:ext cx="688226" cy="1171001"/>
          </a:xfrm>
          <a:prstGeom prst="rect">
            <a:avLst/>
          </a:prstGeom>
        </p:spPr>
      </p:pic>
      <p:pic>
        <p:nvPicPr>
          <p:cNvPr id="29" name="Picture 28"/>
          <p:cNvPicPr>
            <a:picLocks noChangeAspect="1"/>
          </p:cNvPicPr>
          <p:nvPr/>
        </p:nvPicPr>
        <p:blipFill rotWithShape="1">
          <a:blip r:embed="rId13"/>
          <a:srcRect r="64427"/>
          <a:stretch/>
        </p:blipFill>
        <p:spPr>
          <a:xfrm>
            <a:off x="3616287" y="4342334"/>
            <a:ext cx="677345" cy="1171001"/>
          </a:xfrm>
          <a:prstGeom prst="rect">
            <a:avLst/>
          </a:prstGeom>
        </p:spPr>
      </p:pic>
      <p:pic>
        <p:nvPicPr>
          <p:cNvPr id="31" name="Picture 30"/>
          <p:cNvPicPr>
            <a:picLocks noChangeAspect="1"/>
          </p:cNvPicPr>
          <p:nvPr/>
        </p:nvPicPr>
        <p:blipFill rotWithShape="1">
          <a:blip r:embed="rId13"/>
          <a:srcRect l="63855"/>
          <a:stretch/>
        </p:blipFill>
        <p:spPr>
          <a:xfrm>
            <a:off x="4854953" y="4242256"/>
            <a:ext cx="688226" cy="1171001"/>
          </a:xfrm>
          <a:prstGeom prst="rect">
            <a:avLst/>
          </a:prstGeom>
        </p:spPr>
      </p:pic>
      <p:pic>
        <p:nvPicPr>
          <p:cNvPr id="32" name="Picture 31"/>
          <p:cNvPicPr>
            <a:picLocks noChangeAspect="1"/>
          </p:cNvPicPr>
          <p:nvPr/>
        </p:nvPicPr>
        <p:blipFill rotWithShape="1">
          <a:blip r:embed="rId13"/>
          <a:srcRect r="64427"/>
          <a:stretch/>
        </p:blipFill>
        <p:spPr>
          <a:xfrm>
            <a:off x="5204506" y="4927834"/>
            <a:ext cx="677345" cy="1171001"/>
          </a:xfrm>
          <a:prstGeom prst="rect">
            <a:avLst/>
          </a:prstGeom>
        </p:spPr>
      </p:pic>
      <p:pic>
        <p:nvPicPr>
          <p:cNvPr id="33" name="Picture 32"/>
          <p:cNvPicPr>
            <a:picLocks noChangeAspect="1"/>
          </p:cNvPicPr>
          <p:nvPr/>
        </p:nvPicPr>
        <p:blipFill rotWithShape="1">
          <a:blip r:embed="rId13"/>
          <a:srcRect l="35472" r="35833"/>
          <a:stretch/>
        </p:blipFill>
        <p:spPr>
          <a:xfrm>
            <a:off x="3918122" y="4342334"/>
            <a:ext cx="546363" cy="1171001"/>
          </a:xfrm>
          <a:prstGeom prst="rect">
            <a:avLst/>
          </a:prstGeom>
        </p:spPr>
      </p:pic>
      <p:pic>
        <p:nvPicPr>
          <p:cNvPr id="34" name="Picture 33"/>
          <p:cNvPicPr>
            <a:picLocks noChangeAspect="1"/>
          </p:cNvPicPr>
          <p:nvPr/>
        </p:nvPicPr>
        <p:blipFill rotWithShape="1">
          <a:blip r:embed="rId13"/>
          <a:srcRect r="64427"/>
          <a:stretch/>
        </p:blipFill>
        <p:spPr>
          <a:xfrm>
            <a:off x="4396007" y="4927834"/>
            <a:ext cx="677345" cy="1171001"/>
          </a:xfrm>
          <a:prstGeom prst="rect">
            <a:avLst/>
          </a:prstGeom>
        </p:spPr>
      </p:pic>
      <p:pic>
        <p:nvPicPr>
          <p:cNvPr id="35" name="Picture 34"/>
          <p:cNvPicPr>
            <a:picLocks noChangeAspect="1"/>
          </p:cNvPicPr>
          <p:nvPr/>
        </p:nvPicPr>
        <p:blipFill rotWithShape="1">
          <a:blip r:embed="rId13"/>
          <a:srcRect l="63855"/>
          <a:stretch/>
        </p:blipFill>
        <p:spPr>
          <a:xfrm>
            <a:off x="7099858" y="479114"/>
            <a:ext cx="688226" cy="1171001"/>
          </a:xfrm>
          <a:prstGeom prst="rect">
            <a:avLst/>
          </a:prstGeom>
        </p:spPr>
      </p:pic>
      <p:sp>
        <p:nvSpPr>
          <p:cNvPr id="36" name="TextBox 35"/>
          <p:cNvSpPr txBox="1"/>
          <p:nvPr/>
        </p:nvSpPr>
        <p:spPr>
          <a:xfrm>
            <a:off x="3439668" y="3583528"/>
            <a:ext cx="2103511" cy="461665"/>
          </a:xfrm>
          <a:prstGeom prst="rect">
            <a:avLst/>
          </a:prstGeom>
          <a:noFill/>
        </p:spPr>
        <p:txBody>
          <a:bodyPr wrap="square" rtlCol="0">
            <a:spAutoFit/>
          </a:bodyPr>
          <a:lstStyle/>
          <a:p>
            <a:pPr algn="ctr"/>
            <a:r>
              <a:rPr lang="en-US" sz="2400" dirty="0" smtClean="0">
                <a:solidFill>
                  <a:srgbClr val="FFFFFF"/>
                </a:solidFill>
              </a:rPr>
              <a:t>Unknown</a:t>
            </a:r>
            <a:endParaRPr lang="en-US" sz="2400" dirty="0">
              <a:solidFill>
                <a:srgbClr val="FFFFFF"/>
              </a:solidFill>
            </a:endParaRPr>
          </a:p>
        </p:txBody>
      </p:sp>
      <p:sp>
        <p:nvSpPr>
          <p:cNvPr id="41" name="Rectangle 40"/>
          <p:cNvSpPr/>
          <p:nvPr/>
        </p:nvSpPr>
        <p:spPr>
          <a:xfrm>
            <a:off x="0" y="17449"/>
            <a:ext cx="4561840" cy="3420379"/>
          </a:xfrm>
          <a:prstGeom prst="rect">
            <a:avLst/>
          </a:prstGeom>
          <a:noFill/>
          <a:ln w="57150" cmpd="sng">
            <a:solidFill>
              <a:srgbClr val="BB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632961" y="17449"/>
            <a:ext cx="4511040" cy="3420379"/>
          </a:xfrm>
          <a:prstGeom prst="rect">
            <a:avLst/>
          </a:prstGeom>
          <a:noFill/>
          <a:ln w="57150" cmpd="sng">
            <a:solidFill>
              <a:srgbClr val="FEEC0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2909880" y="3437829"/>
            <a:ext cx="3822964" cy="3420171"/>
          </a:xfrm>
          <a:custGeom>
            <a:avLst/>
            <a:gdLst>
              <a:gd name="connsiteX0" fmla="*/ 1479240 w 3822964"/>
              <a:gd name="connsiteY0" fmla="*/ 51301 h 3895475"/>
              <a:gd name="connsiteX1" fmla="*/ 739681 w 3822964"/>
              <a:gd name="connsiteY1" fmla="*/ 276351 h 3895475"/>
              <a:gd name="connsiteX2" fmla="*/ 64432 w 3822964"/>
              <a:gd name="connsiteY2" fmla="*/ 983652 h 3895475"/>
              <a:gd name="connsiteX3" fmla="*/ 96587 w 3822964"/>
              <a:gd name="connsiteY3" fmla="*/ 2333952 h 3895475"/>
              <a:gd name="connsiteX4" fmla="*/ 675372 w 3822964"/>
              <a:gd name="connsiteY4" fmla="*/ 3491353 h 3895475"/>
              <a:gd name="connsiteX5" fmla="*/ 2395650 w 3822964"/>
              <a:gd name="connsiteY5" fmla="*/ 3877153 h 3895475"/>
              <a:gd name="connsiteX6" fmla="*/ 3730071 w 3822964"/>
              <a:gd name="connsiteY6" fmla="*/ 2993028 h 3895475"/>
              <a:gd name="connsiteX7" fmla="*/ 3553220 w 3822964"/>
              <a:gd name="connsiteY7" fmla="*/ 1465902 h 3895475"/>
              <a:gd name="connsiteX8" fmla="*/ 2299185 w 3822964"/>
              <a:gd name="connsiteY8" fmla="*/ 147751 h 3895475"/>
              <a:gd name="connsiteX9" fmla="*/ 1189847 w 3822964"/>
              <a:gd name="connsiteY9" fmla="*/ 51301 h 3895475"/>
              <a:gd name="connsiteX10" fmla="*/ 771836 w 3822964"/>
              <a:gd name="connsiteY10" fmla="*/ 324576 h 3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2964" h="3895475">
                <a:moveTo>
                  <a:pt x="1479240" y="51301"/>
                </a:moveTo>
                <a:cubicBezTo>
                  <a:pt x="1227361" y="86130"/>
                  <a:pt x="975482" y="120959"/>
                  <a:pt x="739681" y="276351"/>
                </a:cubicBezTo>
                <a:cubicBezTo>
                  <a:pt x="503880" y="431743"/>
                  <a:pt x="171614" y="640719"/>
                  <a:pt x="64432" y="983652"/>
                </a:cubicBezTo>
                <a:cubicBezTo>
                  <a:pt x="-42750" y="1326586"/>
                  <a:pt x="-5236" y="1916002"/>
                  <a:pt x="96587" y="2333952"/>
                </a:cubicBezTo>
                <a:cubicBezTo>
                  <a:pt x="198410" y="2751902"/>
                  <a:pt x="292195" y="3234153"/>
                  <a:pt x="675372" y="3491353"/>
                </a:cubicBezTo>
                <a:cubicBezTo>
                  <a:pt x="1058549" y="3748553"/>
                  <a:pt x="1886534" y="3960207"/>
                  <a:pt x="2395650" y="3877153"/>
                </a:cubicBezTo>
                <a:cubicBezTo>
                  <a:pt x="2904766" y="3794099"/>
                  <a:pt x="3537143" y="3394903"/>
                  <a:pt x="3730071" y="2993028"/>
                </a:cubicBezTo>
                <a:cubicBezTo>
                  <a:pt x="3922999" y="2591153"/>
                  <a:pt x="3791701" y="1940115"/>
                  <a:pt x="3553220" y="1465902"/>
                </a:cubicBezTo>
                <a:cubicBezTo>
                  <a:pt x="3314739" y="991689"/>
                  <a:pt x="2693080" y="383518"/>
                  <a:pt x="2299185" y="147751"/>
                </a:cubicBezTo>
                <a:cubicBezTo>
                  <a:pt x="1905290" y="-88016"/>
                  <a:pt x="1444405" y="21830"/>
                  <a:pt x="1189847" y="51301"/>
                </a:cubicBezTo>
                <a:cubicBezTo>
                  <a:pt x="935289" y="80772"/>
                  <a:pt x="771836" y="324576"/>
                  <a:pt x="771836" y="324576"/>
                </a:cubicBezTo>
              </a:path>
            </a:pathLst>
          </a:custGeom>
          <a:ln w="76200" cmpd="sng">
            <a:solidFill>
              <a:srgbClr val="BB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Rectangle 36"/>
          <p:cNvSpPr/>
          <p:nvPr/>
        </p:nvSpPr>
        <p:spPr>
          <a:xfrm>
            <a:off x="5704909" y="3437828"/>
            <a:ext cx="2318273" cy="3154710"/>
          </a:xfrm>
          <a:prstGeom prst="rect">
            <a:avLst/>
          </a:prstGeom>
        </p:spPr>
        <p:txBody>
          <a:bodyPr wrap="square">
            <a:spAutoFit/>
          </a:bodyPr>
          <a:lstStyle/>
          <a:p>
            <a:r>
              <a:rPr lang="en-US" sz="19900" dirty="0">
                <a:solidFill>
                  <a:srgbClr val="80FF00"/>
                </a:solidFill>
                <a:latin typeface="Zapf Dingbats"/>
                <a:ea typeface="Zapf Dingbats"/>
                <a:cs typeface="Zapf Dingbats"/>
                <a:sym typeface="Zapf Dingbats"/>
              </a:rPr>
              <a:t>✔</a:t>
            </a:r>
            <a:endParaRPr lang="en-US" sz="19900" dirty="0">
              <a:solidFill>
                <a:srgbClr val="80FF00"/>
              </a:solidFill>
            </a:endParaRPr>
          </a:p>
        </p:txBody>
      </p:sp>
      <p:sp>
        <p:nvSpPr>
          <p:cNvPr id="2" name="Rectangle 1"/>
          <p:cNvSpPr/>
          <p:nvPr/>
        </p:nvSpPr>
        <p:spPr>
          <a:xfrm>
            <a:off x="2325019" y="3583528"/>
            <a:ext cx="4774839" cy="32744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49176006"/>
      </p:ext>
    </p:extLst>
  </p:cSld>
  <p:clrMapOvr>
    <a:masterClrMapping/>
  </p:clrMapOvr>
  <mc:AlternateContent xmlns:mc="http://schemas.openxmlformats.org/markup-compatibility/2006" xmlns:p14="http://schemas.microsoft.com/office/powerpoint/2010/main">
    <mc:Choice Requires="p14">
      <p:transition spd="slow" p14:dur="2000" advTm="13063"/>
    </mc:Choice>
    <mc:Fallback xmlns="">
      <p:transition xmlns:p14="http://schemas.microsoft.com/office/powerpoint/2010/main" spd="slow" advTm="130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66" fill="hold"/>
                                        <p:tgtEl>
                                          <p:spTgt spid="9"/>
                                        </p:tgtEl>
                                      </p:cBhvr>
                                    </p:cmd>
                                  </p:childTnLst>
                                </p:cTn>
                              </p:par>
                              <p:par>
                                <p:cTn id="7" presetID="1" presetClass="mediacall" presetSubtype="0" fill="hold" nodeType="withEffect">
                                  <p:stCondLst>
                                    <p:cond delay="0"/>
                                  </p:stCondLst>
                                  <p:childTnLst>
                                    <p:cmd type="call" cmd="playFrom(0.0)">
                                      <p:cBhvr>
                                        <p:cTn id="8" dur="4566" fill="hold"/>
                                        <p:tgtEl>
                                          <p:spTgt spid="7"/>
                                        </p:tgtEl>
                                      </p:cBhvr>
                                    </p:cmd>
                                  </p:childTnLst>
                                </p:cTn>
                              </p:par>
                              <p:par>
                                <p:cTn id="9" presetID="1" presetClass="mediacall" presetSubtype="0" fill="hold" nodeType="withEffect">
                                  <p:stCondLst>
                                    <p:cond delay="0"/>
                                  </p:stCondLst>
                                  <p:childTnLst>
                                    <p:cmd type="call" cmd="playFrom(0.0)">
                                      <p:cBhvr>
                                        <p:cTn id="10" dur="4566" fill="hold"/>
                                        <p:tgtEl>
                                          <p:spTgt spid="28"/>
                                        </p:tgtEl>
                                      </p:cBhvr>
                                    </p:cmd>
                                  </p:childTnLst>
                                </p:cTn>
                              </p:par>
                              <p:par>
                                <p:cTn id="11" presetID="2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ppt_w</p:attrName>
                                        </p:attrNameLst>
                                      </p:cBhvr>
                                      <p:tavLst>
                                        <p:tav tm="0">
                                          <p:val>
                                            <p:fltVal val="0"/>
                                          </p:val>
                                        </p:tav>
                                        <p:tav tm="100000">
                                          <p:val>
                                            <p:strVal val="#ppt_w"/>
                                          </p:val>
                                        </p:tav>
                                      </p:tavLst>
                                    </p:anim>
                                    <p:anim calcmode="lin" valueType="num">
                                      <p:cBhvr>
                                        <p:cTn id="66" dur="500" fill="hold"/>
                                        <p:tgtEl>
                                          <p:spTgt spid="34"/>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2"/>
                                        </p:tgtEl>
                                      </p:cBhvr>
                                    </p:animEffect>
                                    <p:set>
                                      <p:cBhvr>
                                        <p:cTn id="75" dur="1" fill="hold">
                                          <p:stCondLst>
                                            <p:cond delay="499"/>
                                          </p:stCondLst>
                                        </p:cTn>
                                        <p:tgtEl>
                                          <p:spTgt spid="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heel(1)">
                                      <p:cBhvr>
                                        <p:cTn id="80" dur="2000"/>
                                        <p:tgtEl>
                                          <p:spTgt spid="38"/>
                                        </p:tgtEl>
                                      </p:cBhvr>
                                    </p:animEffect>
                                  </p:childTnLst>
                                </p:cTn>
                              </p:par>
                            </p:childTnLst>
                          </p:cTn>
                        </p:par>
                        <p:par>
                          <p:cTn id="81" fill="hold">
                            <p:stCondLst>
                              <p:cond delay="2000"/>
                            </p:stCondLst>
                            <p:childTnLst>
                              <p:par>
                                <p:cTn id="82" presetID="21" presetClass="entr" presetSubtype="1" fill="hold" grpId="0"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heel(1)">
                                      <p:cBhvr>
                                        <p:cTn id="84" dur="13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12" fill="hold" grpId="1"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strips(downLeft)">
                                      <p:cBhvr>
                                        <p:cTn id="8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2" presetClass="mediacall" presetSubtype="0" fill="hold" nodeType="clickEffect">
                                  <p:stCondLst>
                                    <p:cond delay="0"/>
                                  </p:stCondLst>
                                  <p:childTnLst>
                                    <p:cmd type="call" cmd="togglePause">
                                      <p:cBhvr>
                                        <p:cTn id="94" dur="1" fill="hold"/>
                                        <p:tgtEl>
                                          <p:spTgt spid="9"/>
                                        </p:tgtEl>
                                      </p:cBhvr>
                                    </p:cmd>
                                  </p:childTnLst>
                                </p:cTn>
                              </p:par>
                            </p:childTnLst>
                          </p:cTn>
                        </p:par>
                      </p:childTnLst>
                    </p:cTn>
                  </p:par>
                </p:childTnLst>
              </p:cTn>
              <p:nextCondLst>
                <p:cond evt="onClick" delay="0">
                  <p:tgtEl>
                    <p:spTgt spid="9"/>
                  </p:tgtEl>
                </p:cond>
              </p:nextCondLst>
            </p:seq>
            <p:seq concurrent="1" nextAc="seek">
              <p:cTn id="95" restart="whenNotActive" fill="hold" evtFilter="cancelBubble" nodeType="interactiveSeq">
                <p:stCondLst>
                  <p:cond evt="onClick" delay="0">
                    <p:tgtEl>
                      <p:spTgt spid="7"/>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clickEffect">
                                  <p:stCondLst>
                                    <p:cond delay="0"/>
                                  </p:stCondLst>
                                  <p:childTnLst>
                                    <p:cmd type="call" cmd="togglePause">
                                      <p:cBhvr>
                                        <p:cTn id="99" dur="1" fill="hold"/>
                                        <p:tgtEl>
                                          <p:spTgt spid="7"/>
                                        </p:tgtEl>
                                      </p:cBhvr>
                                    </p:cmd>
                                  </p:childTnLst>
                                </p:cTn>
                              </p:par>
                            </p:childTnLst>
                          </p:cTn>
                        </p:par>
                      </p:childTnLst>
                    </p:cTn>
                  </p:par>
                </p:childTnLst>
              </p:cTn>
              <p:nextCondLst>
                <p:cond evt="onClick" delay="0">
                  <p:tgtEl>
                    <p:spTgt spid="7"/>
                  </p:tgtEl>
                </p:cond>
              </p:nextCondLst>
            </p:seq>
            <p:video>
              <p:cMediaNode vol="80000">
                <p:cTn id="100" repeatCount="indefinite" fill="hold" display="0">
                  <p:stCondLst>
                    <p:cond delay="indefinite"/>
                  </p:stCondLst>
                </p:cTn>
                <p:tgtEl>
                  <p:spTgt spid="9"/>
                </p:tgtEl>
              </p:cMediaNode>
            </p:video>
            <p:video>
              <p:cMediaNode vol="80000">
                <p:cTn id="101" repeatCount="indefinite" fill="hold" display="0">
                  <p:stCondLst>
                    <p:cond delay="indefinite"/>
                  </p:stCondLst>
                </p:cTn>
                <p:tgtEl>
                  <p:spTgt spid="7"/>
                </p:tgtEl>
              </p:cMediaNode>
            </p:video>
            <p:seq concurrent="1" nextAc="seek">
              <p:cTn id="102" restart="whenNotActive" fill="hold" evtFilter="cancelBubble" nodeType="interactiveSeq">
                <p:stCondLst>
                  <p:cond evt="onClick" delay="0">
                    <p:tgtEl>
                      <p:spTgt spid="28"/>
                    </p:tgtEl>
                  </p:cond>
                </p:stCondLst>
                <p:endSync evt="end" delay="0">
                  <p:rtn val="all"/>
                </p:endSync>
                <p:childTnLst>
                  <p:par>
                    <p:cTn id="103" fill="hold">
                      <p:stCondLst>
                        <p:cond delay="0"/>
                      </p:stCondLst>
                      <p:childTnLst>
                        <p:par>
                          <p:cTn id="104" fill="hold">
                            <p:stCondLst>
                              <p:cond delay="0"/>
                            </p:stCondLst>
                            <p:childTnLst>
                              <p:par>
                                <p:cTn id="105" presetID="2" presetClass="mediacall" presetSubtype="0" fill="hold" nodeType="clickEffect">
                                  <p:stCondLst>
                                    <p:cond delay="0"/>
                                  </p:stCondLst>
                                  <p:childTnLst>
                                    <p:cmd type="call" cmd="togglePause">
                                      <p:cBhvr>
                                        <p:cTn id="106" dur="1" fill="hold"/>
                                        <p:tgtEl>
                                          <p:spTgt spid="28"/>
                                        </p:tgtEl>
                                      </p:cBhvr>
                                    </p:cmd>
                                  </p:childTnLst>
                                </p:cTn>
                              </p:par>
                            </p:childTnLst>
                          </p:cTn>
                        </p:par>
                      </p:childTnLst>
                    </p:cTn>
                  </p:par>
                </p:childTnLst>
              </p:cTn>
              <p:nextCondLst>
                <p:cond evt="onClick" delay="0">
                  <p:tgtEl>
                    <p:spTgt spid="28"/>
                  </p:tgtEl>
                </p:cond>
              </p:nextCondLst>
            </p:seq>
            <p:video>
              <p:cMediaNode vol="80000">
                <p:cTn id="107" repeatCount="indefinite" fill="hold" display="0">
                  <p:stCondLst>
                    <p:cond delay="indefinite"/>
                  </p:stCondLst>
                </p:cTn>
                <p:tgtEl>
                  <p:spTgt spid="28"/>
                </p:tgtEl>
              </p:cMediaNode>
            </p:video>
          </p:childTnLst>
        </p:cTn>
      </p:par>
    </p:tnLst>
    <p:bldLst>
      <p:bldP spid="40" grpId="0" animBg="1"/>
      <p:bldP spid="38" grpId="0" animBg="1"/>
      <p:bldP spid="37" grpId="1"/>
      <p:bldP spid="2" grpId="0" animBg="1"/>
    </p:bldLst>
  </p:timing>
  <p:extLst>
    <p:ext uri="{E180D4A7-C9FB-4DFB-919C-405C955672EB}">
      <p14:showEvtLst xmlns:p14="http://schemas.microsoft.com/office/powerpoint/2010/main">
        <p14:playEvt time="0" objId="9"/>
        <p14:playEvt time="0" objId="7"/>
        <p14:playEvt time="0" objId="28"/>
        <p14:playEvt time="4650" objId="9"/>
        <p14:playEvt time="4738" objId="7"/>
        <p14:playEvt time="4901" objId="28"/>
        <p14:playEvt time="9238" objId="9"/>
        <p14:playEvt time="9324" objId="7"/>
        <p14:playEvt time="9488" objId="28"/>
        <p14:stopEvt time="13063" objId="9"/>
        <p14:stopEvt time="13063" objId="7"/>
        <p14:stopEvt time="13063" objId="2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0" y="38819"/>
            <a:ext cx="1355773" cy="1097711"/>
          </a:xfrm>
          <a:prstGeom prst="rect">
            <a:avLst/>
          </a:prstGeom>
        </p:spPr>
      </p:pic>
      <p:pic>
        <p:nvPicPr>
          <p:cNvPr id="8" name="Picture 7"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1528807" y="38819"/>
            <a:ext cx="1355773" cy="1097711"/>
          </a:xfrm>
          <a:prstGeom prst="rect">
            <a:avLst/>
          </a:prstGeom>
        </p:spPr>
      </p:pic>
      <p:pic>
        <p:nvPicPr>
          <p:cNvPr id="9" name="Picture 8"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3057614" y="0"/>
            <a:ext cx="1355773" cy="1097711"/>
          </a:xfrm>
          <a:prstGeom prst="rect">
            <a:avLst/>
          </a:prstGeom>
        </p:spPr>
      </p:pic>
      <p:pic>
        <p:nvPicPr>
          <p:cNvPr id="10" name="Picture 9"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4586421" y="0"/>
            <a:ext cx="1355773" cy="1097711"/>
          </a:xfrm>
          <a:prstGeom prst="rect">
            <a:avLst/>
          </a:prstGeom>
        </p:spPr>
      </p:pic>
      <p:pic>
        <p:nvPicPr>
          <p:cNvPr id="11" name="Picture 10"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6115228" y="0"/>
            <a:ext cx="1355773" cy="1097711"/>
          </a:xfrm>
          <a:prstGeom prst="rect">
            <a:avLst/>
          </a:prstGeom>
        </p:spPr>
      </p:pic>
      <p:pic>
        <p:nvPicPr>
          <p:cNvPr id="12" name="Picture 11"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7644035" y="0"/>
            <a:ext cx="1355773" cy="1097711"/>
          </a:xfrm>
          <a:prstGeom prst="rect">
            <a:avLst/>
          </a:prstGeom>
        </p:spPr>
      </p:pic>
      <p:pic>
        <p:nvPicPr>
          <p:cNvPr id="13" name="Picture 12"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0" y="5721469"/>
            <a:ext cx="1355773" cy="1097711"/>
          </a:xfrm>
          <a:prstGeom prst="rect">
            <a:avLst/>
          </a:prstGeom>
        </p:spPr>
      </p:pic>
      <p:pic>
        <p:nvPicPr>
          <p:cNvPr id="14" name="Picture 13"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1528807" y="5721469"/>
            <a:ext cx="1355773" cy="1097711"/>
          </a:xfrm>
          <a:prstGeom prst="rect">
            <a:avLst/>
          </a:prstGeom>
        </p:spPr>
      </p:pic>
      <p:pic>
        <p:nvPicPr>
          <p:cNvPr id="15" name="Picture 14"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3057614" y="5760289"/>
            <a:ext cx="1355773" cy="1097711"/>
          </a:xfrm>
          <a:prstGeom prst="rect">
            <a:avLst/>
          </a:prstGeom>
        </p:spPr>
      </p:pic>
      <p:pic>
        <p:nvPicPr>
          <p:cNvPr id="16" name="Picture 15"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4586421" y="5760289"/>
            <a:ext cx="1355773" cy="1097711"/>
          </a:xfrm>
          <a:prstGeom prst="rect">
            <a:avLst/>
          </a:prstGeom>
        </p:spPr>
      </p:pic>
      <p:pic>
        <p:nvPicPr>
          <p:cNvPr id="17" name="Picture 16"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6115228" y="5760289"/>
            <a:ext cx="1355773" cy="1097711"/>
          </a:xfrm>
          <a:prstGeom prst="rect">
            <a:avLst/>
          </a:prstGeom>
        </p:spPr>
      </p:pic>
      <p:pic>
        <p:nvPicPr>
          <p:cNvPr id="18" name="Picture 17"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7644035" y="5760289"/>
            <a:ext cx="1355773" cy="1097711"/>
          </a:xfrm>
          <a:prstGeom prst="rect">
            <a:avLst/>
          </a:prstGeom>
        </p:spPr>
      </p:pic>
      <p:pic>
        <p:nvPicPr>
          <p:cNvPr id="19" name="Picture 18"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0" y="1175349"/>
            <a:ext cx="1355773" cy="1097711"/>
          </a:xfrm>
          <a:prstGeom prst="rect">
            <a:avLst/>
          </a:prstGeom>
        </p:spPr>
      </p:pic>
      <p:pic>
        <p:nvPicPr>
          <p:cNvPr id="20" name="Picture 19"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1528807" y="1175349"/>
            <a:ext cx="1355773" cy="1097711"/>
          </a:xfrm>
          <a:prstGeom prst="rect">
            <a:avLst/>
          </a:prstGeom>
        </p:spPr>
      </p:pic>
      <p:pic>
        <p:nvPicPr>
          <p:cNvPr id="21" name="Picture 20"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3057614" y="1152058"/>
            <a:ext cx="1355773" cy="1097711"/>
          </a:xfrm>
          <a:prstGeom prst="rect">
            <a:avLst/>
          </a:prstGeom>
        </p:spPr>
      </p:pic>
      <p:pic>
        <p:nvPicPr>
          <p:cNvPr id="22" name="Picture 21"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4586421" y="1152058"/>
            <a:ext cx="1355773" cy="1097711"/>
          </a:xfrm>
          <a:prstGeom prst="rect">
            <a:avLst/>
          </a:prstGeom>
        </p:spPr>
      </p:pic>
      <p:pic>
        <p:nvPicPr>
          <p:cNvPr id="23" name="Picture 22"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6115228" y="1152058"/>
            <a:ext cx="1355773" cy="1097711"/>
          </a:xfrm>
          <a:prstGeom prst="rect">
            <a:avLst/>
          </a:prstGeom>
        </p:spPr>
      </p:pic>
      <p:pic>
        <p:nvPicPr>
          <p:cNvPr id="24" name="Picture 23"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7644035" y="1152058"/>
            <a:ext cx="1355773" cy="1097711"/>
          </a:xfrm>
          <a:prstGeom prst="rect">
            <a:avLst/>
          </a:prstGeom>
        </p:spPr>
      </p:pic>
      <p:pic>
        <p:nvPicPr>
          <p:cNvPr id="25" name="Picture 24"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0" y="2311879"/>
            <a:ext cx="1355773" cy="1097711"/>
          </a:xfrm>
          <a:prstGeom prst="rect">
            <a:avLst/>
          </a:prstGeom>
        </p:spPr>
      </p:pic>
      <p:pic>
        <p:nvPicPr>
          <p:cNvPr id="26" name="Picture 25"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1528807" y="2311879"/>
            <a:ext cx="1355773" cy="1097711"/>
          </a:xfrm>
          <a:prstGeom prst="rect">
            <a:avLst/>
          </a:prstGeom>
        </p:spPr>
      </p:pic>
      <p:pic>
        <p:nvPicPr>
          <p:cNvPr id="27" name="Picture 26"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3057614" y="2304116"/>
            <a:ext cx="1355773" cy="1097711"/>
          </a:xfrm>
          <a:prstGeom prst="rect">
            <a:avLst/>
          </a:prstGeom>
        </p:spPr>
      </p:pic>
      <p:pic>
        <p:nvPicPr>
          <p:cNvPr id="28" name="Picture 27"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4586421" y="2304116"/>
            <a:ext cx="1355773" cy="1097711"/>
          </a:xfrm>
          <a:prstGeom prst="rect">
            <a:avLst/>
          </a:prstGeom>
        </p:spPr>
      </p:pic>
      <p:pic>
        <p:nvPicPr>
          <p:cNvPr id="29" name="Picture 28"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6115228" y="2304116"/>
            <a:ext cx="1355773" cy="1097711"/>
          </a:xfrm>
          <a:prstGeom prst="rect">
            <a:avLst/>
          </a:prstGeom>
        </p:spPr>
      </p:pic>
      <p:pic>
        <p:nvPicPr>
          <p:cNvPr id="30" name="Picture 29"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7644035" y="2304116"/>
            <a:ext cx="1355773" cy="1097711"/>
          </a:xfrm>
          <a:prstGeom prst="rect">
            <a:avLst/>
          </a:prstGeom>
        </p:spPr>
      </p:pic>
      <p:pic>
        <p:nvPicPr>
          <p:cNvPr id="31" name="Picture 30"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0" y="3448409"/>
            <a:ext cx="1355773" cy="1097711"/>
          </a:xfrm>
          <a:prstGeom prst="rect">
            <a:avLst/>
          </a:prstGeom>
        </p:spPr>
      </p:pic>
      <p:pic>
        <p:nvPicPr>
          <p:cNvPr id="32" name="Picture 31"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1528807" y="3448409"/>
            <a:ext cx="1355773" cy="1097711"/>
          </a:xfrm>
          <a:prstGeom prst="rect">
            <a:avLst/>
          </a:prstGeom>
        </p:spPr>
      </p:pic>
      <p:pic>
        <p:nvPicPr>
          <p:cNvPr id="33" name="Picture 32"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3057614" y="3456174"/>
            <a:ext cx="1355773" cy="1097711"/>
          </a:xfrm>
          <a:prstGeom prst="rect">
            <a:avLst/>
          </a:prstGeom>
        </p:spPr>
      </p:pic>
      <p:pic>
        <p:nvPicPr>
          <p:cNvPr id="34" name="Picture 33"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4586421" y="3456174"/>
            <a:ext cx="1355773" cy="1097711"/>
          </a:xfrm>
          <a:prstGeom prst="rect">
            <a:avLst/>
          </a:prstGeom>
        </p:spPr>
      </p:pic>
      <p:pic>
        <p:nvPicPr>
          <p:cNvPr id="35" name="Picture 34"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6115228" y="3456174"/>
            <a:ext cx="1355773" cy="1097711"/>
          </a:xfrm>
          <a:prstGeom prst="rect">
            <a:avLst/>
          </a:prstGeom>
        </p:spPr>
      </p:pic>
      <p:pic>
        <p:nvPicPr>
          <p:cNvPr id="36" name="Picture 35"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7644035" y="3456174"/>
            <a:ext cx="1355773" cy="1097711"/>
          </a:xfrm>
          <a:prstGeom prst="rect">
            <a:avLst/>
          </a:prstGeom>
        </p:spPr>
      </p:pic>
      <p:pic>
        <p:nvPicPr>
          <p:cNvPr id="37" name="Picture 36"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0" y="4584939"/>
            <a:ext cx="1355773" cy="1097711"/>
          </a:xfrm>
          <a:prstGeom prst="rect">
            <a:avLst/>
          </a:prstGeom>
        </p:spPr>
      </p:pic>
      <p:pic>
        <p:nvPicPr>
          <p:cNvPr id="38" name="Picture 37"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1528807" y="4584939"/>
            <a:ext cx="1355773" cy="1097711"/>
          </a:xfrm>
          <a:prstGeom prst="rect">
            <a:avLst/>
          </a:prstGeom>
        </p:spPr>
      </p:pic>
      <p:pic>
        <p:nvPicPr>
          <p:cNvPr id="39" name="Picture 38"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3057614" y="4608232"/>
            <a:ext cx="1355773" cy="1097711"/>
          </a:xfrm>
          <a:prstGeom prst="rect">
            <a:avLst/>
          </a:prstGeom>
        </p:spPr>
      </p:pic>
      <p:pic>
        <p:nvPicPr>
          <p:cNvPr id="40" name="Picture 39"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4586421" y="4608232"/>
            <a:ext cx="1355773" cy="1097711"/>
          </a:xfrm>
          <a:prstGeom prst="rect">
            <a:avLst/>
          </a:prstGeom>
        </p:spPr>
      </p:pic>
      <p:pic>
        <p:nvPicPr>
          <p:cNvPr id="41" name="Picture 40"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6115228" y="4608232"/>
            <a:ext cx="1355773" cy="1097711"/>
          </a:xfrm>
          <a:prstGeom prst="rect">
            <a:avLst/>
          </a:prstGeom>
        </p:spPr>
      </p:pic>
      <p:pic>
        <p:nvPicPr>
          <p:cNvPr id="42" name="Picture 41" descr="bold.png"/>
          <p:cNvPicPr>
            <a:picLocks noChangeAspect="1"/>
          </p:cNvPicPr>
          <p:nvPr/>
        </p:nvPicPr>
        <p:blipFill rotWithShape="1">
          <a:blip r:embed="rId4">
            <a:extLst>
              <a:ext uri="{28A0092B-C50C-407E-A947-70E740481C1C}">
                <a14:useLocalDpi xmlns:a14="http://schemas.microsoft.com/office/drawing/2010/main" val="0"/>
              </a:ext>
            </a:extLst>
          </a:blip>
          <a:srcRect l="16014" t="17002" r="6372" b="20157"/>
          <a:stretch/>
        </p:blipFill>
        <p:spPr>
          <a:xfrm>
            <a:off x="7644035" y="4608232"/>
            <a:ext cx="1355773" cy="1097711"/>
          </a:xfrm>
          <a:prstGeom prst="rect">
            <a:avLst/>
          </a:prstGeom>
        </p:spPr>
      </p:pic>
      <p:sp>
        <p:nvSpPr>
          <p:cNvPr id="43" name="Oval 42"/>
          <p:cNvSpPr/>
          <p:nvPr/>
        </p:nvSpPr>
        <p:spPr>
          <a:xfrm>
            <a:off x="216091" y="107621"/>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744898" y="107621"/>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273217" y="107621"/>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824040" y="107621"/>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330831" y="107621"/>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880356" y="107621"/>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16091" y="1207065"/>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1744898" y="1207065"/>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273217" y="1207065"/>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4824040" y="1207065"/>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330831" y="1207065"/>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880356" y="1207065"/>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216091" y="2382414"/>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1744898" y="2382414"/>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273217" y="2382414"/>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4824040" y="2382414"/>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6330831" y="2382414"/>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880356" y="2382414"/>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216091" y="3481858"/>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1744898" y="3481858"/>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3273217" y="3481858"/>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824040" y="3481858"/>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6330831" y="3481858"/>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880356" y="3481858"/>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216091" y="4660845"/>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744898" y="4660845"/>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3273217" y="4660845"/>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4824040" y="4660845"/>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330831" y="4660845"/>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880356" y="4660845"/>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216091" y="5760289"/>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1744898" y="5760289"/>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3273217" y="5760289"/>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4824040" y="5760289"/>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6330831" y="5760289"/>
            <a:ext cx="947044" cy="947044"/>
          </a:xfrm>
          <a:prstGeom prst="ellipse">
            <a:avLst/>
          </a:prstGeom>
          <a:noFill/>
          <a:ln w="57150" cmpd="sng">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7880356" y="5760289"/>
            <a:ext cx="947044" cy="947044"/>
          </a:xfrm>
          <a:prstGeom prst="ellipse">
            <a:avLst/>
          </a:prstGeom>
          <a:noFill/>
          <a:ln w="57150" cmpd="sng">
            <a:solidFill>
              <a:srgbClr val="FEE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292975" y="-79360"/>
            <a:ext cx="711703" cy="1200329"/>
          </a:xfrm>
          <a:prstGeom prst="rect">
            <a:avLst/>
          </a:prstGeom>
        </p:spPr>
        <p:txBody>
          <a:bodyPr wrap="none">
            <a:spAutoFit/>
          </a:bodyPr>
          <a:lstStyle/>
          <a:p>
            <a:r>
              <a:rPr lang="en-US" sz="7200" dirty="0">
                <a:solidFill>
                  <a:srgbClr val="FF0000"/>
                </a:solidFill>
                <a:latin typeface="Zapf Dingbats"/>
                <a:ea typeface="Zapf Dingbats"/>
                <a:cs typeface="Zapf Dingbats"/>
                <a:sym typeface="Zapf Dingbats"/>
              </a:rPr>
              <a:t>✗</a:t>
            </a:r>
            <a:endParaRPr lang="en-US" sz="7200" dirty="0">
              <a:solidFill>
                <a:srgbClr val="FF0000"/>
              </a:solidFill>
            </a:endParaRPr>
          </a:p>
        </p:txBody>
      </p:sp>
      <p:sp>
        <p:nvSpPr>
          <p:cNvPr id="112" name="Rectangle 111"/>
          <p:cNvSpPr/>
          <p:nvPr/>
        </p:nvSpPr>
        <p:spPr>
          <a:xfrm>
            <a:off x="3375425" y="1072731"/>
            <a:ext cx="711703" cy="1200329"/>
          </a:xfrm>
          <a:prstGeom prst="rect">
            <a:avLst/>
          </a:prstGeom>
        </p:spPr>
        <p:txBody>
          <a:bodyPr wrap="none">
            <a:spAutoFit/>
          </a:bodyPr>
          <a:lstStyle/>
          <a:p>
            <a:r>
              <a:rPr lang="en-US" sz="7200" dirty="0">
                <a:solidFill>
                  <a:srgbClr val="FF0000"/>
                </a:solidFill>
                <a:latin typeface="Zapf Dingbats"/>
                <a:ea typeface="Zapf Dingbats"/>
                <a:cs typeface="Zapf Dingbats"/>
                <a:sym typeface="Zapf Dingbats"/>
              </a:rPr>
              <a:t>✗</a:t>
            </a:r>
            <a:endParaRPr lang="en-US" sz="7200" dirty="0">
              <a:solidFill>
                <a:srgbClr val="FF0000"/>
              </a:solidFill>
            </a:endParaRPr>
          </a:p>
        </p:txBody>
      </p:sp>
      <p:sp>
        <p:nvSpPr>
          <p:cNvPr id="113" name="Rectangle 112"/>
          <p:cNvSpPr/>
          <p:nvPr/>
        </p:nvSpPr>
        <p:spPr>
          <a:xfrm>
            <a:off x="1810263" y="2218020"/>
            <a:ext cx="711703" cy="1200329"/>
          </a:xfrm>
          <a:prstGeom prst="rect">
            <a:avLst/>
          </a:prstGeom>
        </p:spPr>
        <p:txBody>
          <a:bodyPr wrap="none">
            <a:spAutoFit/>
          </a:bodyPr>
          <a:lstStyle/>
          <a:p>
            <a:r>
              <a:rPr lang="en-US" sz="7200" dirty="0">
                <a:solidFill>
                  <a:srgbClr val="FF0000"/>
                </a:solidFill>
                <a:latin typeface="Zapf Dingbats"/>
                <a:ea typeface="Zapf Dingbats"/>
                <a:cs typeface="Zapf Dingbats"/>
                <a:sym typeface="Zapf Dingbats"/>
              </a:rPr>
              <a:t>✗</a:t>
            </a:r>
            <a:endParaRPr lang="en-US" sz="7200" dirty="0">
              <a:solidFill>
                <a:srgbClr val="FF0000"/>
              </a:solidFill>
            </a:endParaRPr>
          </a:p>
        </p:txBody>
      </p:sp>
      <p:sp>
        <p:nvSpPr>
          <p:cNvPr id="114" name="Rectangle 113"/>
          <p:cNvSpPr/>
          <p:nvPr/>
        </p:nvSpPr>
        <p:spPr>
          <a:xfrm>
            <a:off x="4951741" y="2201498"/>
            <a:ext cx="711703" cy="1200329"/>
          </a:xfrm>
          <a:prstGeom prst="rect">
            <a:avLst/>
          </a:prstGeom>
        </p:spPr>
        <p:txBody>
          <a:bodyPr wrap="none">
            <a:spAutoFit/>
          </a:bodyPr>
          <a:lstStyle/>
          <a:p>
            <a:r>
              <a:rPr lang="en-US" sz="7200" dirty="0">
                <a:solidFill>
                  <a:srgbClr val="FF0000"/>
                </a:solidFill>
                <a:latin typeface="Zapf Dingbats"/>
                <a:ea typeface="Zapf Dingbats"/>
                <a:cs typeface="Zapf Dingbats"/>
                <a:sym typeface="Zapf Dingbats"/>
              </a:rPr>
              <a:t>✗</a:t>
            </a:r>
            <a:endParaRPr lang="en-US" sz="7200" dirty="0">
              <a:solidFill>
                <a:srgbClr val="FF0000"/>
              </a:solidFill>
            </a:endParaRPr>
          </a:p>
        </p:txBody>
      </p:sp>
      <p:sp>
        <p:nvSpPr>
          <p:cNvPr id="115" name="Rectangle 114"/>
          <p:cNvSpPr/>
          <p:nvPr/>
        </p:nvSpPr>
        <p:spPr>
          <a:xfrm>
            <a:off x="4933508" y="3297741"/>
            <a:ext cx="711703" cy="1200329"/>
          </a:xfrm>
          <a:prstGeom prst="rect">
            <a:avLst/>
          </a:prstGeom>
        </p:spPr>
        <p:txBody>
          <a:bodyPr wrap="none">
            <a:spAutoFit/>
          </a:bodyPr>
          <a:lstStyle/>
          <a:p>
            <a:r>
              <a:rPr lang="en-US" sz="7200" dirty="0">
                <a:solidFill>
                  <a:srgbClr val="FF0000"/>
                </a:solidFill>
                <a:latin typeface="Zapf Dingbats"/>
                <a:ea typeface="Zapf Dingbats"/>
                <a:cs typeface="Zapf Dingbats"/>
                <a:sym typeface="Zapf Dingbats"/>
              </a:rPr>
              <a:t>✗</a:t>
            </a:r>
            <a:endParaRPr lang="en-US" sz="7200" dirty="0">
              <a:solidFill>
                <a:srgbClr val="FF0000"/>
              </a:solidFill>
            </a:endParaRPr>
          </a:p>
        </p:txBody>
      </p:sp>
      <p:sp>
        <p:nvSpPr>
          <p:cNvPr id="116" name="Rectangle 115"/>
          <p:cNvSpPr/>
          <p:nvPr/>
        </p:nvSpPr>
        <p:spPr>
          <a:xfrm>
            <a:off x="3385981" y="4460024"/>
            <a:ext cx="711703" cy="1200329"/>
          </a:xfrm>
          <a:prstGeom prst="rect">
            <a:avLst/>
          </a:prstGeom>
        </p:spPr>
        <p:txBody>
          <a:bodyPr wrap="none">
            <a:spAutoFit/>
          </a:bodyPr>
          <a:lstStyle/>
          <a:p>
            <a:r>
              <a:rPr lang="en-US" sz="7200" dirty="0">
                <a:solidFill>
                  <a:srgbClr val="FF0000"/>
                </a:solidFill>
                <a:latin typeface="Zapf Dingbats"/>
                <a:ea typeface="Zapf Dingbats"/>
                <a:cs typeface="Zapf Dingbats"/>
                <a:sym typeface="Zapf Dingbats"/>
              </a:rPr>
              <a:t>✗</a:t>
            </a:r>
            <a:endParaRPr lang="en-US" sz="7200" dirty="0">
              <a:solidFill>
                <a:srgbClr val="FF0000"/>
              </a:solidFill>
            </a:endParaRPr>
          </a:p>
        </p:txBody>
      </p:sp>
      <p:sp>
        <p:nvSpPr>
          <p:cNvPr id="117" name="Rectangle 116"/>
          <p:cNvSpPr/>
          <p:nvPr/>
        </p:nvSpPr>
        <p:spPr>
          <a:xfrm>
            <a:off x="1749020" y="-63799"/>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18" name="Rectangle 117"/>
          <p:cNvSpPr/>
          <p:nvPr/>
        </p:nvSpPr>
        <p:spPr>
          <a:xfrm>
            <a:off x="8007820" y="4471950"/>
            <a:ext cx="711703" cy="1200329"/>
          </a:xfrm>
          <a:prstGeom prst="rect">
            <a:avLst/>
          </a:prstGeom>
        </p:spPr>
        <p:txBody>
          <a:bodyPr wrap="none">
            <a:spAutoFit/>
          </a:bodyPr>
          <a:lstStyle/>
          <a:p>
            <a:r>
              <a:rPr lang="en-US" sz="7200" dirty="0">
                <a:solidFill>
                  <a:srgbClr val="FF0000"/>
                </a:solidFill>
                <a:latin typeface="Zapf Dingbats"/>
                <a:ea typeface="Zapf Dingbats"/>
                <a:cs typeface="Zapf Dingbats"/>
                <a:sym typeface="Zapf Dingbats"/>
              </a:rPr>
              <a:t>✗</a:t>
            </a:r>
            <a:endParaRPr lang="en-US" sz="7200" dirty="0">
              <a:solidFill>
                <a:srgbClr val="FF0000"/>
              </a:solidFill>
            </a:endParaRPr>
          </a:p>
        </p:txBody>
      </p:sp>
      <p:sp>
        <p:nvSpPr>
          <p:cNvPr id="119" name="Rectangle 118"/>
          <p:cNvSpPr/>
          <p:nvPr/>
        </p:nvSpPr>
        <p:spPr>
          <a:xfrm>
            <a:off x="7989587" y="5568193"/>
            <a:ext cx="711703" cy="1200329"/>
          </a:xfrm>
          <a:prstGeom prst="rect">
            <a:avLst/>
          </a:prstGeom>
        </p:spPr>
        <p:txBody>
          <a:bodyPr wrap="none">
            <a:spAutoFit/>
          </a:bodyPr>
          <a:lstStyle/>
          <a:p>
            <a:r>
              <a:rPr lang="en-US" sz="7200" dirty="0">
                <a:solidFill>
                  <a:srgbClr val="FF0000"/>
                </a:solidFill>
                <a:latin typeface="Zapf Dingbats"/>
                <a:ea typeface="Zapf Dingbats"/>
                <a:cs typeface="Zapf Dingbats"/>
                <a:sym typeface="Zapf Dingbats"/>
              </a:rPr>
              <a:t>✗</a:t>
            </a:r>
            <a:endParaRPr lang="en-US" sz="7200" dirty="0">
              <a:solidFill>
                <a:srgbClr val="FF0000"/>
              </a:solidFill>
            </a:endParaRPr>
          </a:p>
        </p:txBody>
      </p:sp>
      <p:sp>
        <p:nvSpPr>
          <p:cNvPr id="120" name="Rectangle 119"/>
          <p:cNvSpPr/>
          <p:nvPr/>
        </p:nvSpPr>
        <p:spPr>
          <a:xfrm>
            <a:off x="3254115" y="-63799"/>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21" name="Rectangle 120"/>
          <p:cNvSpPr/>
          <p:nvPr/>
        </p:nvSpPr>
        <p:spPr>
          <a:xfrm>
            <a:off x="4826632" y="-64572"/>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22" name="Rectangle 121"/>
          <p:cNvSpPr/>
          <p:nvPr/>
        </p:nvSpPr>
        <p:spPr>
          <a:xfrm>
            <a:off x="6330831" y="-64572"/>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23" name="Rectangle 122"/>
          <p:cNvSpPr/>
          <p:nvPr/>
        </p:nvSpPr>
        <p:spPr>
          <a:xfrm>
            <a:off x="7904777" y="-46504"/>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24" name="Rectangle 123"/>
          <p:cNvSpPr/>
          <p:nvPr/>
        </p:nvSpPr>
        <p:spPr>
          <a:xfrm>
            <a:off x="220867" y="1072731"/>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25" name="Rectangle 124"/>
          <p:cNvSpPr/>
          <p:nvPr/>
        </p:nvSpPr>
        <p:spPr>
          <a:xfrm>
            <a:off x="1725962" y="1072731"/>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26" name="Rectangle 125"/>
          <p:cNvSpPr/>
          <p:nvPr/>
        </p:nvSpPr>
        <p:spPr>
          <a:xfrm>
            <a:off x="7861420" y="1049440"/>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27" name="Rectangle 126"/>
          <p:cNvSpPr/>
          <p:nvPr/>
        </p:nvSpPr>
        <p:spPr>
          <a:xfrm>
            <a:off x="4802678" y="1071958"/>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28" name="Rectangle 127"/>
          <p:cNvSpPr/>
          <p:nvPr/>
        </p:nvSpPr>
        <p:spPr>
          <a:xfrm>
            <a:off x="6376624" y="1090026"/>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0" name="Rectangle 129"/>
          <p:cNvSpPr/>
          <p:nvPr/>
        </p:nvSpPr>
        <p:spPr>
          <a:xfrm>
            <a:off x="3235179" y="2200503"/>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1" name="Rectangle 130"/>
          <p:cNvSpPr/>
          <p:nvPr/>
        </p:nvSpPr>
        <p:spPr>
          <a:xfrm>
            <a:off x="198746" y="2196496"/>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2" name="Rectangle 131"/>
          <p:cNvSpPr/>
          <p:nvPr/>
        </p:nvSpPr>
        <p:spPr>
          <a:xfrm>
            <a:off x="6311895" y="2199730"/>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3" name="Rectangle 132"/>
          <p:cNvSpPr/>
          <p:nvPr/>
        </p:nvSpPr>
        <p:spPr>
          <a:xfrm>
            <a:off x="7885841" y="2217798"/>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4" name="Rectangle 133"/>
          <p:cNvSpPr/>
          <p:nvPr/>
        </p:nvSpPr>
        <p:spPr>
          <a:xfrm>
            <a:off x="224163" y="3320038"/>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5" name="Rectangle 134"/>
          <p:cNvSpPr/>
          <p:nvPr/>
        </p:nvSpPr>
        <p:spPr>
          <a:xfrm>
            <a:off x="1729258" y="3320038"/>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6" name="Rectangle 135"/>
          <p:cNvSpPr/>
          <p:nvPr/>
        </p:nvSpPr>
        <p:spPr>
          <a:xfrm>
            <a:off x="3301775" y="3319265"/>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7" name="Rectangle 136"/>
          <p:cNvSpPr/>
          <p:nvPr/>
        </p:nvSpPr>
        <p:spPr>
          <a:xfrm>
            <a:off x="7860585" y="3297741"/>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8" name="Rectangle 137"/>
          <p:cNvSpPr/>
          <p:nvPr/>
        </p:nvSpPr>
        <p:spPr>
          <a:xfrm>
            <a:off x="6379920" y="3337333"/>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39" name="Rectangle 138"/>
          <p:cNvSpPr/>
          <p:nvPr/>
        </p:nvSpPr>
        <p:spPr>
          <a:xfrm>
            <a:off x="221345" y="4498843"/>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0" name="Rectangle 139"/>
          <p:cNvSpPr/>
          <p:nvPr/>
        </p:nvSpPr>
        <p:spPr>
          <a:xfrm>
            <a:off x="1726440" y="4498843"/>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2" name="Rectangle 141"/>
          <p:cNvSpPr/>
          <p:nvPr/>
        </p:nvSpPr>
        <p:spPr>
          <a:xfrm>
            <a:off x="4803156" y="4498070"/>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3" name="Rectangle 142"/>
          <p:cNvSpPr/>
          <p:nvPr/>
        </p:nvSpPr>
        <p:spPr>
          <a:xfrm>
            <a:off x="6377102" y="4516138"/>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4" name="Rectangle 143"/>
          <p:cNvSpPr/>
          <p:nvPr/>
        </p:nvSpPr>
        <p:spPr>
          <a:xfrm>
            <a:off x="220722" y="5585266"/>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5" name="Rectangle 144"/>
          <p:cNvSpPr/>
          <p:nvPr/>
        </p:nvSpPr>
        <p:spPr>
          <a:xfrm>
            <a:off x="1725817" y="5585266"/>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6" name="Rectangle 145"/>
          <p:cNvSpPr/>
          <p:nvPr/>
        </p:nvSpPr>
        <p:spPr>
          <a:xfrm>
            <a:off x="3298334" y="5584493"/>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7" name="Rectangle 146"/>
          <p:cNvSpPr/>
          <p:nvPr/>
        </p:nvSpPr>
        <p:spPr>
          <a:xfrm>
            <a:off x="4802533" y="5584493"/>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8" name="Rectangle 147"/>
          <p:cNvSpPr/>
          <p:nvPr/>
        </p:nvSpPr>
        <p:spPr>
          <a:xfrm>
            <a:off x="6376479" y="5602561"/>
            <a:ext cx="965980" cy="1200329"/>
          </a:xfrm>
          <a:prstGeom prst="rect">
            <a:avLst/>
          </a:prstGeom>
        </p:spPr>
        <p:txBody>
          <a:bodyPr wrap="none">
            <a:spAutoFit/>
          </a:bodyPr>
          <a:lstStyle/>
          <a:p>
            <a:r>
              <a:rPr lang="en-US" sz="7200" dirty="0">
                <a:solidFill>
                  <a:srgbClr val="80FF00"/>
                </a:solidFill>
                <a:latin typeface="Zapf Dingbats"/>
                <a:ea typeface="Zapf Dingbats"/>
                <a:cs typeface="Zapf Dingbats"/>
                <a:sym typeface="Zapf Dingbats"/>
              </a:rPr>
              <a:t>✔</a:t>
            </a:r>
            <a:endParaRPr lang="en-US" sz="7200" dirty="0">
              <a:solidFill>
                <a:srgbClr val="80FF00"/>
              </a:solidFill>
            </a:endParaRPr>
          </a:p>
        </p:txBody>
      </p:sp>
      <p:sp>
        <p:nvSpPr>
          <p:cNvPr id="149" name="Rectangle 148"/>
          <p:cNvSpPr/>
          <p:nvPr/>
        </p:nvSpPr>
        <p:spPr>
          <a:xfrm>
            <a:off x="0" y="0"/>
            <a:ext cx="9144000" cy="6858000"/>
          </a:xfrm>
          <a:prstGeom prst="rect">
            <a:avLst/>
          </a:prstGeom>
          <a:gradFill flip="none" rotWithShape="1">
            <a:gsLst>
              <a:gs pos="0">
                <a:schemeClr val="dk1">
                  <a:shade val="51000"/>
                  <a:satMod val="130000"/>
                  <a:alpha val="52000"/>
                </a:schemeClr>
              </a:gs>
              <a:gs pos="80000">
                <a:schemeClr val="dk1">
                  <a:shade val="93000"/>
                  <a:satMod val="130000"/>
                  <a:alpha val="52000"/>
                </a:schemeClr>
              </a:gs>
              <a:gs pos="100000">
                <a:schemeClr val="dk1">
                  <a:shade val="94000"/>
                  <a:satMod val="135000"/>
                  <a:alpha val="52000"/>
                </a:schemeClr>
              </a:gs>
            </a:gsLst>
            <a:lin ang="16200000" scaled="0"/>
            <a:tileRec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0" name="TextBox 149"/>
          <p:cNvSpPr txBox="1"/>
          <p:nvPr/>
        </p:nvSpPr>
        <p:spPr>
          <a:xfrm>
            <a:off x="2906108" y="2290355"/>
            <a:ext cx="3230648" cy="2123658"/>
          </a:xfrm>
          <a:prstGeom prst="rect">
            <a:avLst/>
          </a:prstGeom>
          <a:noFill/>
        </p:spPr>
        <p:txBody>
          <a:bodyPr wrap="square" rtlCol="0">
            <a:spAutoFit/>
          </a:bodyPr>
          <a:lstStyle/>
          <a:p>
            <a:pPr algn="ctr"/>
            <a:r>
              <a:rPr lang="en-US" sz="6600" b="1" dirty="0" smtClean="0"/>
              <a:t>78% Correct</a:t>
            </a:r>
            <a:endParaRPr lang="en-US" sz="6600" b="1" dirty="0"/>
          </a:p>
        </p:txBody>
      </p:sp>
    </p:spTree>
    <p:custDataLst>
      <p:tags r:id="rId1"/>
    </p:custDataLst>
    <p:extLst>
      <p:ext uri="{BB962C8B-B14F-4D97-AF65-F5344CB8AC3E}">
        <p14:creationId xmlns:p14="http://schemas.microsoft.com/office/powerpoint/2010/main" val="3232561684"/>
      </p:ext>
    </p:extLst>
  </p:cSld>
  <p:clrMapOvr>
    <a:masterClrMapping/>
  </p:clrMapOvr>
  <mc:AlternateContent xmlns:mc="http://schemas.openxmlformats.org/markup-compatibility/2006" xmlns:p14="http://schemas.microsoft.com/office/powerpoint/2010/main">
    <mc:Choice Requires="p14">
      <p:transition spd="slow" p14:dur="2000" advTm="14323"/>
    </mc:Choice>
    <mc:Fallback xmlns="">
      <p:transition xmlns:p14="http://schemas.microsoft.com/office/powerpoint/2010/main" spd="slow" advTm="143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1)">
                                      <p:cBhvr>
                                        <p:cTn id="7" dur="250"/>
                                        <p:tgtEl>
                                          <p:spTgt spid="43"/>
                                        </p:tgtEl>
                                      </p:cBhvr>
                                    </p:animEffect>
                                  </p:childTnLst>
                                </p:cTn>
                              </p:par>
                            </p:childTnLst>
                          </p:cTn>
                        </p:par>
                        <p:par>
                          <p:cTn id="8" fill="hold">
                            <p:stCondLst>
                              <p:cond delay="250"/>
                            </p:stCondLst>
                            <p:childTnLst>
                              <p:par>
                                <p:cTn id="9" presetID="21" presetClass="entr" presetSubtype="1"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heel(1)">
                                      <p:cBhvr>
                                        <p:cTn id="11" dur="250"/>
                                        <p:tgtEl>
                                          <p:spTgt spid="44"/>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heel(1)">
                                      <p:cBhvr>
                                        <p:cTn id="15" dur="250"/>
                                        <p:tgtEl>
                                          <p:spTgt spid="45"/>
                                        </p:tgtEl>
                                      </p:cBhvr>
                                    </p:animEffect>
                                  </p:childTnLst>
                                </p:cTn>
                              </p:par>
                            </p:childTnLst>
                          </p:cTn>
                        </p:par>
                        <p:par>
                          <p:cTn id="16" fill="hold">
                            <p:stCondLst>
                              <p:cond delay="750"/>
                            </p:stCondLst>
                            <p:childTnLst>
                              <p:par>
                                <p:cTn id="17" presetID="21" presetClass="entr" presetSubtype="1"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50"/>
                                        <p:tgtEl>
                                          <p:spTgt spid="46"/>
                                        </p:tgtEl>
                                      </p:cBhvr>
                                    </p:animEffect>
                                  </p:childTnLst>
                                </p:cTn>
                              </p:par>
                            </p:childTnLst>
                          </p:cTn>
                        </p:par>
                        <p:par>
                          <p:cTn id="20" fill="hold">
                            <p:stCondLst>
                              <p:cond delay="1000"/>
                            </p:stCondLst>
                            <p:childTnLst>
                              <p:par>
                                <p:cTn id="21" presetID="21" presetClass="entr" presetSubtype="1"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heel(1)">
                                      <p:cBhvr>
                                        <p:cTn id="23" dur="250"/>
                                        <p:tgtEl>
                                          <p:spTgt spid="47"/>
                                        </p:tgtEl>
                                      </p:cBhvr>
                                    </p:animEffect>
                                  </p:childTnLst>
                                </p:cTn>
                              </p:par>
                            </p:childTnLst>
                          </p:cTn>
                        </p:par>
                        <p:par>
                          <p:cTn id="24" fill="hold">
                            <p:stCondLst>
                              <p:cond delay="1250"/>
                            </p:stCondLst>
                            <p:childTnLst>
                              <p:par>
                                <p:cTn id="25" presetID="21" presetClass="entr" presetSubtype="1"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50"/>
                                        <p:tgtEl>
                                          <p:spTgt spid="48"/>
                                        </p:tgtEl>
                                      </p:cBhvr>
                                    </p:animEffect>
                                  </p:childTnLst>
                                </p:cTn>
                              </p:par>
                            </p:childTnLst>
                          </p:cTn>
                        </p:par>
                        <p:par>
                          <p:cTn id="28" fill="hold">
                            <p:stCondLst>
                              <p:cond delay="1500"/>
                            </p:stCondLst>
                            <p:childTnLst>
                              <p:par>
                                <p:cTn id="29" presetID="21" presetClass="entr" presetSubtype="1"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wheel(1)">
                                      <p:cBhvr>
                                        <p:cTn id="31" dur="250"/>
                                        <p:tgtEl>
                                          <p:spTgt spid="79"/>
                                        </p:tgtEl>
                                      </p:cBhvr>
                                    </p:animEffect>
                                  </p:childTnLst>
                                </p:cTn>
                              </p:par>
                            </p:childTnLst>
                          </p:cTn>
                        </p:par>
                        <p:par>
                          <p:cTn id="32" fill="hold">
                            <p:stCondLst>
                              <p:cond delay="1750"/>
                            </p:stCondLst>
                            <p:childTnLst>
                              <p:par>
                                <p:cTn id="33" presetID="21" presetClass="entr" presetSubtype="1" fill="hold" grpId="0"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heel(1)">
                                      <p:cBhvr>
                                        <p:cTn id="35" dur="250"/>
                                        <p:tgtEl>
                                          <p:spTgt spid="80"/>
                                        </p:tgtEl>
                                      </p:cBhvr>
                                    </p:animEffect>
                                  </p:childTnLst>
                                </p:cTn>
                              </p:par>
                            </p:childTnLst>
                          </p:cTn>
                        </p:par>
                        <p:par>
                          <p:cTn id="36" fill="hold">
                            <p:stCondLst>
                              <p:cond delay="2000"/>
                            </p:stCondLst>
                            <p:childTnLst>
                              <p:par>
                                <p:cTn id="37" presetID="21" presetClass="entr" presetSubtype="1"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heel(1)">
                                      <p:cBhvr>
                                        <p:cTn id="39" dur="250"/>
                                        <p:tgtEl>
                                          <p:spTgt spid="81"/>
                                        </p:tgtEl>
                                      </p:cBhvr>
                                    </p:animEffect>
                                  </p:childTnLst>
                                </p:cTn>
                              </p:par>
                            </p:childTnLst>
                          </p:cTn>
                        </p:par>
                        <p:par>
                          <p:cTn id="40" fill="hold">
                            <p:stCondLst>
                              <p:cond delay="2250"/>
                            </p:stCondLst>
                            <p:childTnLst>
                              <p:par>
                                <p:cTn id="41" presetID="21" presetClass="entr" presetSubtype="1" fill="hold" grpId="0" nodeType="after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wheel(1)">
                                      <p:cBhvr>
                                        <p:cTn id="43" dur="250"/>
                                        <p:tgtEl>
                                          <p:spTgt spid="82"/>
                                        </p:tgtEl>
                                      </p:cBhvr>
                                    </p:animEffect>
                                  </p:childTnLst>
                                </p:cTn>
                              </p:par>
                            </p:childTnLst>
                          </p:cTn>
                        </p:par>
                        <p:par>
                          <p:cTn id="44" fill="hold">
                            <p:stCondLst>
                              <p:cond delay="2500"/>
                            </p:stCondLst>
                            <p:childTnLst>
                              <p:par>
                                <p:cTn id="45" presetID="21" presetClass="entr" presetSubtype="1" fill="hold" grpId="0" nodeType="after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heel(1)">
                                      <p:cBhvr>
                                        <p:cTn id="47" dur="250"/>
                                        <p:tgtEl>
                                          <p:spTgt spid="83"/>
                                        </p:tgtEl>
                                      </p:cBhvr>
                                    </p:animEffect>
                                  </p:childTnLst>
                                </p:cTn>
                              </p:par>
                            </p:childTnLst>
                          </p:cTn>
                        </p:par>
                        <p:par>
                          <p:cTn id="48" fill="hold">
                            <p:stCondLst>
                              <p:cond delay="2750"/>
                            </p:stCondLst>
                            <p:childTnLst>
                              <p:par>
                                <p:cTn id="49" presetID="21" presetClass="entr" presetSubtype="1" fill="hold" grpId="0" nodeType="afterEffect">
                                  <p:stCondLst>
                                    <p:cond delay="0"/>
                                  </p:stCondLst>
                                  <p:childTnLst>
                                    <p:set>
                                      <p:cBhvr>
                                        <p:cTn id="50" dur="1" fill="hold">
                                          <p:stCondLst>
                                            <p:cond delay="0"/>
                                          </p:stCondLst>
                                        </p:cTn>
                                        <p:tgtEl>
                                          <p:spTgt spid="84"/>
                                        </p:tgtEl>
                                        <p:attrNameLst>
                                          <p:attrName>style.visibility</p:attrName>
                                        </p:attrNameLst>
                                      </p:cBhvr>
                                      <p:to>
                                        <p:strVal val="visible"/>
                                      </p:to>
                                    </p:set>
                                    <p:animEffect transition="in" filter="wheel(1)">
                                      <p:cBhvr>
                                        <p:cTn id="51" dur="250"/>
                                        <p:tgtEl>
                                          <p:spTgt spid="84"/>
                                        </p:tgtEl>
                                      </p:cBhvr>
                                    </p:animEffect>
                                  </p:childTnLst>
                                </p:cTn>
                              </p:par>
                            </p:childTnLst>
                          </p:cTn>
                        </p:par>
                        <p:par>
                          <p:cTn id="52" fill="hold">
                            <p:stCondLst>
                              <p:cond delay="3000"/>
                            </p:stCondLst>
                            <p:childTnLst>
                              <p:par>
                                <p:cTn id="53" presetID="21" presetClass="entr" presetSubtype="1" fill="hold" grpId="0" nodeType="after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heel(1)">
                                      <p:cBhvr>
                                        <p:cTn id="55" dur="250"/>
                                        <p:tgtEl>
                                          <p:spTgt spid="85"/>
                                        </p:tgtEl>
                                      </p:cBhvr>
                                    </p:animEffect>
                                  </p:childTnLst>
                                </p:cTn>
                              </p:par>
                            </p:childTnLst>
                          </p:cTn>
                        </p:par>
                        <p:par>
                          <p:cTn id="56" fill="hold">
                            <p:stCondLst>
                              <p:cond delay="3250"/>
                            </p:stCondLst>
                            <p:childTnLst>
                              <p:par>
                                <p:cTn id="57" presetID="21" presetClass="entr" presetSubtype="1" fill="hold" grpId="0" nodeType="after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wheel(1)">
                                      <p:cBhvr>
                                        <p:cTn id="59" dur="250"/>
                                        <p:tgtEl>
                                          <p:spTgt spid="86"/>
                                        </p:tgtEl>
                                      </p:cBhvr>
                                    </p:animEffect>
                                  </p:childTnLst>
                                </p:cTn>
                              </p:par>
                            </p:childTnLst>
                          </p:cTn>
                        </p:par>
                        <p:par>
                          <p:cTn id="60" fill="hold">
                            <p:stCondLst>
                              <p:cond delay="3500"/>
                            </p:stCondLst>
                            <p:childTnLst>
                              <p:par>
                                <p:cTn id="61" presetID="21" presetClass="entr" presetSubtype="1" fill="hold" grpId="0" nodeType="after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wheel(1)">
                                      <p:cBhvr>
                                        <p:cTn id="63" dur="250"/>
                                        <p:tgtEl>
                                          <p:spTgt spid="87"/>
                                        </p:tgtEl>
                                      </p:cBhvr>
                                    </p:animEffect>
                                  </p:childTnLst>
                                </p:cTn>
                              </p:par>
                            </p:childTnLst>
                          </p:cTn>
                        </p:par>
                        <p:par>
                          <p:cTn id="64" fill="hold">
                            <p:stCondLst>
                              <p:cond delay="3750"/>
                            </p:stCondLst>
                            <p:childTnLst>
                              <p:par>
                                <p:cTn id="65" presetID="21" presetClass="entr" presetSubtype="1" fill="hold" grpId="0" nodeType="afterEffect">
                                  <p:stCondLst>
                                    <p:cond delay="0"/>
                                  </p:stCondLst>
                                  <p:childTnLst>
                                    <p:set>
                                      <p:cBhvr>
                                        <p:cTn id="66" dur="1" fill="hold">
                                          <p:stCondLst>
                                            <p:cond delay="0"/>
                                          </p:stCondLst>
                                        </p:cTn>
                                        <p:tgtEl>
                                          <p:spTgt spid="88"/>
                                        </p:tgtEl>
                                        <p:attrNameLst>
                                          <p:attrName>style.visibility</p:attrName>
                                        </p:attrNameLst>
                                      </p:cBhvr>
                                      <p:to>
                                        <p:strVal val="visible"/>
                                      </p:to>
                                    </p:set>
                                    <p:animEffect transition="in" filter="wheel(1)">
                                      <p:cBhvr>
                                        <p:cTn id="67" dur="250"/>
                                        <p:tgtEl>
                                          <p:spTgt spid="88"/>
                                        </p:tgtEl>
                                      </p:cBhvr>
                                    </p:animEffect>
                                  </p:childTnLst>
                                </p:cTn>
                              </p:par>
                            </p:childTnLst>
                          </p:cTn>
                        </p:par>
                        <p:par>
                          <p:cTn id="68" fill="hold">
                            <p:stCondLst>
                              <p:cond delay="4000"/>
                            </p:stCondLst>
                            <p:childTnLst>
                              <p:par>
                                <p:cTn id="69" presetID="21" presetClass="entr" presetSubtype="1"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wheel(1)">
                                      <p:cBhvr>
                                        <p:cTn id="71" dur="250"/>
                                        <p:tgtEl>
                                          <p:spTgt spid="89"/>
                                        </p:tgtEl>
                                      </p:cBhvr>
                                    </p:animEffect>
                                  </p:childTnLst>
                                </p:cTn>
                              </p:par>
                            </p:childTnLst>
                          </p:cTn>
                        </p:par>
                        <p:par>
                          <p:cTn id="72" fill="hold">
                            <p:stCondLst>
                              <p:cond delay="4250"/>
                            </p:stCondLst>
                            <p:childTnLst>
                              <p:par>
                                <p:cTn id="73" presetID="21" presetClass="entr" presetSubtype="1" fill="hold" grpId="0" nodeType="after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wheel(1)">
                                      <p:cBhvr>
                                        <p:cTn id="75" dur="250"/>
                                        <p:tgtEl>
                                          <p:spTgt spid="90"/>
                                        </p:tgtEl>
                                      </p:cBhvr>
                                    </p:animEffect>
                                  </p:childTnLst>
                                </p:cTn>
                              </p:par>
                            </p:childTnLst>
                          </p:cTn>
                        </p:par>
                        <p:par>
                          <p:cTn id="76" fill="hold">
                            <p:stCondLst>
                              <p:cond delay="4500"/>
                            </p:stCondLst>
                            <p:childTnLst>
                              <p:par>
                                <p:cTn id="77" presetID="21" presetClass="entr" presetSubtype="1"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animEffect transition="in" filter="wheel(1)">
                                      <p:cBhvr>
                                        <p:cTn id="79" dur="250"/>
                                        <p:tgtEl>
                                          <p:spTgt spid="91"/>
                                        </p:tgtEl>
                                      </p:cBhvr>
                                    </p:animEffect>
                                  </p:childTnLst>
                                </p:cTn>
                              </p:par>
                            </p:childTnLst>
                          </p:cTn>
                        </p:par>
                        <p:par>
                          <p:cTn id="80" fill="hold">
                            <p:stCondLst>
                              <p:cond delay="4750"/>
                            </p:stCondLst>
                            <p:childTnLst>
                              <p:par>
                                <p:cTn id="81" presetID="21" presetClass="entr" presetSubtype="1" fill="hold" grpId="0" nodeType="afterEffect">
                                  <p:stCondLst>
                                    <p:cond delay="0"/>
                                  </p:stCondLst>
                                  <p:childTnLst>
                                    <p:set>
                                      <p:cBhvr>
                                        <p:cTn id="82" dur="1" fill="hold">
                                          <p:stCondLst>
                                            <p:cond delay="0"/>
                                          </p:stCondLst>
                                        </p:cTn>
                                        <p:tgtEl>
                                          <p:spTgt spid="92"/>
                                        </p:tgtEl>
                                        <p:attrNameLst>
                                          <p:attrName>style.visibility</p:attrName>
                                        </p:attrNameLst>
                                      </p:cBhvr>
                                      <p:to>
                                        <p:strVal val="visible"/>
                                      </p:to>
                                    </p:set>
                                    <p:animEffect transition="in" filter="wheel(1)">
                                      <p:cBhvr>
                                        <p:cTn id="83" dur="250"/>
                                        <p:tgtEl>
                                          <p:spTgt spid="92"/>
                                        </p:tgtEl>
                                      </p:cBhvr>
                                    </p:animEffect>
                                  </p:childTnLst>
                                </p:cTn>
                              </p:par>
                            </p:childTnLst>
                          </p:cTn>
                        </p:par>
                        <p:par>
                          <p:cTn id="84" fill="hold">
                            <p:stCondLst>
                              <p:cond delay="5000"/>
                            </p:stCondLst>
                            <p:childTnLst>
                              <p:par>
                                <p:cTn id="85" presetID="21" presetClass="entr" presetSubtype="1" fill="hold" grpId="0" nodeType="after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heel(1)">
                                      <p:cBhvr>
                                        <p:cTn id="87" dur="250"/>
                                        <p:tgtEl>
                                          <p:spTgt spid="93"/>
                                        </p:tgtEl>
                                      </p:cBhvr>
                                    </p:animEffect>
                                  </p:childTnLst>
                                </p:cTn>
                              </p:par>
                            </p:childTnLst>
                          </p:cTn>
                        </p:par>
                        <p:par>
                          <p:cTn id="88" fill="hold">
                            <p:stCondLst>
                              <p:cond delay="5250"/>
                            </p:stCondLst>
                            <p:childTnLst>
                              <p:par>
                                <p:cTn id="89" presetID="21" presetClass="entr" presetSubtype="1" fill="hold" grpId="0" nodeType="after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wheel(1)">
                                      <p:cBhvr>
                                        <p:cTn id="91" dur="250"/>
                                        <p:tgtEl>
                                          <p:spTgt spid="94"/>
                                        </p:tgtEl>
                                      </p:cBhvr>
                                    </p:animEffect>
                                  </p:childTnLst>
                                </p:cTn>
                              </p:par>
                            </p:childTnLst>
                          </p:cTn>
                        </p:par>
                        <p:par>
                          <p:cTn id="92" fill="hold">
                            <p:stCondLst>
                              <p:cond delay="5500"/>
                            </p:stCondLst>
                            <p:childTnLst>
                              <p:par>
                                <p:cTn id="93" presetID="21" presetClass="entr" presetSubtype="1" fill="hold" grpId="0" nodeType="afterEffect">
                                  <p:stCondLst>
                                    <p:cond delay="0"/>
                                  </p:stCondLst>
                                  <p:childTnLst>
                                    <p:set>
                                      <p:cBhvr>
                                        <p:cTn id="94" dur="1" fill="hold">
                                          <p:stCondLst>
                                            <p:cond delay="0"/>
                                          </p:stCondLst>
                                        </p:cTn>
                                        <p:tgtEl>
                                          <p:spTgt spid="95"/>
                                        </p:tgtEl>
                                        <p:attrNameLst>
                                          <p:attrName>style.visibility</p:attrName>
                                        </p:attrNameLst>
                                      </p:cBhvr>
                                      <p:to>
                                        <p:strVal val="visible"/>
                                      </p:to>
                                    </p:set>
                                    <p:animEffect transition="in" filter="wheel(1)">
                                      <p:cBhvr>
                                        <p:cTn id="95" dur="250"/>
                                        <p:tgtEl>
                                          <p:spTgt spid="95"/>
                                        </p:tgtEl>
                                      </p:cBhvr>
                                    </p:animEffect>
                                  </p:childTnLst>
                                </p:cTn>
                              </p:par>
                            </p:childTnLst>
                          </p:cTn>
                        </p:par>
                        <p:par>
                          <p:cTn id="96" fill="hold">
                            <p:stCondLst>
                              <p:cond delay="5750"/>
                            </p:stCondLst>
                            <p:childTnLst>
                              <p:par>
                                <p:cTn id="97" presetID="21" presetClass="entr" presetSubtype="1" fill="hold" grpId="0" nodeType="afterEffect">
                                  <p:stCondLst>
                                    <p:cond delay="0"/>
                                  </p:stCondLst>
                                  <p:childTnLst>
                                    <p:set>
                                      <p:cBhvr>
                                        <p:cTn id="98" dur="1" fill="hold">
                                          <p:stCondLst>
                                            <p:cond delay="0"/>
                                          </p:stCondLst>
                                        </p:cTn>
                                        <p:tgtEl>
                                          <p:spTgt spid="96"/>
                                        </p:tgtEl>
                                        <p:attrNameLst>
                                          <p:attrName>style.visibility</p:attrName>
                                        </p:attrNameLst>
                                      </p:cBhvr>
                                      <p:to>
                                        <p:strVal val="visible"/>
                                      </p:to>
                                    </p:set>
                                    <p:animEffect transition="in" filter="wheel(1)">
                                      <p:cBhvr>
                                        <p:cTn id="99" dur="250"/>
                                        <p:tgtEl>
                                          <p:spTgt spid="96"/>
                                        </p:tgtEl>
                                      </p:cBhvr>
                                    </p:animEffect>
                                  </p:childTnLst>
                                </p:cTn>
                              </p:par>
                            </p:childTnLst>
                          </p:cTn>
                        </p:par>
                        <p:par>
                          <p:cTn id="100" fill="hold">
                            <p:stCondLst>
                              <p:cond delay="6000"/>
                            </p:stCondLst>
                            <p:childTnLst>
                              <p:par>
                                <p:cTn id="101" presetID="21" presetClass="entr" presetSubtype="1" fill="hold" grpId="0" nodeType="afterEffect">
                                  <p:stCondLst>
                                    <p:cond delay="0"/>
                                  </p:stCondLst>
                                  <p:childTnLst>
                                    <p:set>
                                      <p:cBhvr>
                                        <p:cTn id="102" dur="1" fill="hold">
                                          <p:stCondLst>
                                            <p:cond delay="0"/>
                                          </p:stCondLst>
                                        </p:cTn>
                                        <p:tgtEl>
                                          <p:spTgt spid="97"/>
                                        </p:tgtEl>
                                        <p:attrNameLst>
                                          <p:attrName>style.visibility</p:attrName>
                                        </p:attrNameLst>
                                      </p:cBhvr>
                                      <p:to>
                                        <p:strVal val="visible"/>
                                      </p:to>
                                    </p:set>
                                    <p:animEffect transition="in" filter="wheel(1)">
                                      <p:cBhvr>
                                        <p:cTn id="103" dur="250"/>
                                        <p:tgtEl>
                                          <p:spTgt spid="97"/>
                                        </p:tgtEl>
                                      </p:cBhvr>
                                    </p:animEffect>
                                  </p:childTnLst>
                                </p:cTn>
                              </p:par>
                              <p:par>
                                <p:cTn id="104" presetID="21" presetClass="entr" presetSubtype="1" fill="hold" grpId="0" nodeType="with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wheel(1)">
                                      <p:cBhvr>
                                        <p:cTn id="106" dur="250"/>
                                        <p:tgtEl>
                                          <p:spTgt spid="98"/>
                                        </p:tgtEl>
                                      </p:cBhvr>
                                    </p:animEffect>
                                  </p:childTnLst>
                                </p:cTn>
                              </p:par>
                              <p:par>
                                <p:cTn id="107" presetID="21" presetClass="entr" presetSubtype="1"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animEffect transition="in" filter="wheel(1)">
                                      <p:cBhvr>
                                        <p:cTn id="109" dur="250"/>
                                        <p:tgtEl>
                                          <p:spTgt spid="99"/>
                                        </p:tgtEl>
                                      </p:cBhvr>
                                    </p:animEffect>
                                  </p:childTnLst>
                                </p:cTn>
                              </p:par>
                              <p:par>
                                <p:cTn id="110" presetID="21" presetClass="entr" presetSubtype="1" fill="hold" grpId="0" nodeType="withEffect">
                                  <p:stCondLst>
                                    <p:cond delay="0"/>
                                  </p:stCondLst>
                                  <p:childTnLst>
                                    <p:set>
                                      <p:cBhvr>
                                        <p:cTn id="111" dur="1" fill="hold">
                                          <p:stCondLst>
                                            <p:cond delay="0"/>
                                          </p:stCondLst>
                                        </p:cTn>
                                        <p:tgtEl>
                                          <p:spTgt spid="100"/>
                                        </p:tgtEl>
                                        <p:attrNameLst>
                                          <p:attrName>style.visibility</p:attrName>
                                        </p:attrNameLst>
                                      </p:cBhvr>
                                      <p:to>
                                        <p:strVal val="visible"/>
                                      </p:to>
                                    </p:set>
                                    <p:animEffect transition="in" filter="wheel(1)">
                                      <p:cBhvr>
                                        <p:cTn id="112" dur="250"/>
                                        <p:tgtEl>
                                          <p:spTgt spid="100"/>
                                        </p:tgtEl>
                                      </p:cBhvr>
                                    </p:animEffect>
                                  </p:childTnLst>
                                </p:cTn>
                              </p:par>
                              <p:par>
                                <p:cTn id="113" presetID="21" presetClass="entr" presetSubtype="1" fill="hold" grpId="0" nodeType="withEffect">
                                  <p:stCondLst>
                                    <p:cond delay="0"/>
                                  </p:stCondLst>
                                  <p:childTnLst>
                                    <p:set>
                                      <p:cBhvr>
                                        <p:cTn id="114" dur="1" fill="hold">
                                          <p:stCondLst>
                                            <p:cond delay="0"/>
                                          </p:stCondLst>
                                        </p:cTn>
                                        <p:tgtEl>
                                          <p:spTgt spid="101"/>
                                        </p:tgtEl>
                                        <p:attrNameLst>
                                          <p:attrName>style.visibility</p:attrName>
                                        </p:attrNameLst>
                                      </p:cBhvr>
                                      <p:to>
                                        <p:strVal val="visible"/>
                                      </p:to>
                                    </p:set>
                                    <p:animEffect transition="in" filter="wheel(1)">
                                      <p:cBhvr>
                                        <p:cTn id="115" dur="250"/>
                                        <p:tgtEl>
                                          <p:spTgt spid="101"/>
                                        </p:tgtEl>
                                      </p:cBhvr>
                                    </p:animEffect>
                                  </p:childTnLst>
                                </p:cTn>
                              </p:par>
                              <p:par>
                                <p:cTn id="116" presetID="21" presetClass="entr" presetSubtype="1" fill="hold" grpId="0" nodeType="withEffect">
                                  <p:stCondLst>
                                    <p:cond delay="0"/>
                                  </p:stCondLst>
                                  <p:childTnLst>
                                    <p:set>
                                      <p:cBhvr>
                                        <p:cTn id="117" dur="1" fill="hold">
                                          <p:stCondLst>
                                            <p:cond delay="0"/>
                                          </p:stCondLst>
                                        </p:cTn>
                                        <p:tgtEl>
                                          <p:spTgt spid="102"/>
                                        </p:tgtEl>
                                        <p:attrNameLst>
                                          <p:attrName>style.visibility</p:attrName>
                                        </p:attrNameLst>
                                      </p:cBhvr>
                                      <p:to>
                                        <p:strVal val="visible"/>
                                      </p:to>
                                    </p:set>
                                    <p:animEffect transition="in" filter="wheel(1)">
                                      <p:cBhvr>
                                        <p:cTn id="118" dur="250"/>
                                        <p:tgtEl>
                                          <p:spTgt spid="102"/>
                                        </p:tgtEl>
                                      </p:cBhvr>
                                    </p:animEffect>
                                  </p:childTnLst>
                                </p:cTn>
                              </p:par>
                            </p:childTnLst>
                          </p:cTn>
                        </p:par>
                        <p:par>
                          <p:cTn id="119" fill="hold">
                            <p:stCondLst>
                              <p:cond delay="6250"/>
                            </p:stCondLst>
                            <p:childTnLst>
                              <p:par>
                                <p:cTn id="120" presetID="21" presetClass="entr" presetSubtype="1" fill="hold" grpId="0" nodeType="afterEffect">
                                  <p:stCondLst>
                                    <p:cond delay="0"/>
                                  </p:stCondLst>
                                  <p:childTnLst>
                                    <p:set>
                                      <p:cBhvr>
                                        <p:cTn id="121" dur="1" fill="hold">
                                          <p:stCondLst>
                                            <p:cond delay="0"/>
                                          </p:stCondLst>
                                        </p:cTn>
                                        <p:tgtEl>
                                          <p:spTgt spid="103"/>
                                        </p:tgtEl>
                                        <p:attrNameLst>
                                          <p:attrName>style.visibility</p:attrName>
                                        </p:attrNameLst>
                                      </p:cBhvr>
                                      <p:to>
                                        <p:strVal val="visible"/>
                                      </p:to>
                                    </p:set>
                                    <p:animEffect transition="in" filter="wheel(1)">
                                      <p:cBhvr>
                                        <p:cTn id="122" dur="250"/>
                                        <p:tgtEl>
                                          <p:spTgt spid="103"/>
                                        </p:tgtEl>
                                      </p:cBhvr>
                                    </p:animEffect>
                                  </p:childTnLst>
                                </p:cTn>
                              </p:par>
                              <p:par>
                                <p:cTn id="123" presetID="21" presetClass="entr" presetSubtype="1" fill="hold" grpId="0" nodeType="withEffect">
                                  <p:stCondLst>
                                    <p:cond delay="0"/>
                                  </p:stCondLst>
                                  <p:childTnLst>
                                    <p:set>
                                      <p:cBhvr>
                                        <p:cTn id="124" dur="1" fill="hold">
                                          <p:stCondLst>
                                            <p:cond delay="0"/>
                                          </p:stCondLst>
                                        </p:cTn>
                                        <p:tgtEl>
                                          <p:spTgt spid="104"/>
                                        </p:tgtEl>
                                        <p:attrNameLst>
                                          <p:attrName>style.visibility</p:attrName>
                                        </p:attrNameLst>
                                      </p:cBhvr>
                                      <p:to>
                                        <p:strVal val="visible"/>
                                      </p:to>
                                    </p:set>
                                    <p:animEffect transition="in" filter="wheel(1)">
                                      <p:cBhvr>
                                        <p:cTn id="125" dur="250"/>
                                        <p:tgtEl>
                                          <p:spTgt spid="104"/>
                                        </p:tgtEl>
                                      </p:cBhvr>
                                    </p:animEffect>
                                  </p:childTnLst>
                                </p:cTn>
                              </p:par>
                              <p:par>
                                <p:cTn id="126" presetID="21" presetClass="entr" presetSubtype="1" fill="hold" grpId="0" nodeType="withEffect">
                                  <p:stCondLst>
                                    <p:cond delay="0"/>
                                  </p:stCondLst>
                                  <p:childTnLst>
                                    <p:set>
                                      <p:cBhvr>
                                        <p:cTn id="127" dur="1" fill="hold">
                                          <p:stCondLst>
                                            <p:cond delay="0"/>
                                          </p:stCondLst>
                                        </p:cTn>
                                        <p:tgtEl>
                                          <p:spTgt spid="105"/>
                                        </p:tgtEl>
                                        <p:attrNameLst>
                                          <p:attrName>style.visibility</p:attrName>
                                        </p:attrNameLst>
                                      </p:cBhvr>
                                      <p:to>
                                        <p:strVal val="visible"/>
                                      </p:to>
                                    </p:set>
                                    <p:animEffect transition="in" filter="wheel(1)">
                                      <p:cBhvr>
                                        <p:cTn id="128" dur="250"/>
                                        <p:tgtEl>
                                          <p:spTgt spid="105"/>
                                        </p:tgtEl>
                                      </p:cBhvr>
                                    </p:animEffect>
                                  </p:childTnLst>
                                </p:cTn>
                              </p:par>
                              <p:par>
                                <p:cTn id="129" presetID="21" presetClass="entr" presetSubtype="1"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Effect transition="in" filter="wheel(1)">
                                      <p:cBhvr>
                                        <p:cTn id="131" dur="250"/>
                                        <p:tgtEl>
                                          <p:spTgt spid="106"/>
                                        </p:tgtEl>
                                      </p:cBhvr>
                                    </p:animEffect>
                                  </p:childTnLst>
                                </p:cTn>
                              </p:par>
                              <p:par>
                                <p:cTn id="132" presetID="21" presetClass="entr" presetSubtype="1" fill="hold" grpId="0" nodeType="withEffect">
                                  <p:stCondLst>
                                    <p:cond delay="0"/>
                                  </p:stCondLst>
                                  <p:childTnLst>
                                    <p:set>
                                      <p:cBhvr>
                                        <p:cTn id="133" dur="1" fill="hold">
                                          <p:stCondLst>
                                            <p:cond delay="0"/>
                                          </p:stCondLst>
                                        </p:cTn>
                                        <p:tgtEl>
                                          <p:spTgt spid="107"/>
                                        </p:tgtEl>
                                        <p:attrNameLst>
                                          <p:attrName>style.visibility</p:attrName>
                                        </p:attrNameLst>
                                      </p:cBhvr>
                                      <p:to>
                                        <p:strVal val="visible"/>
                                      </p:to>
                                    </p:set>
                                    <p:animEffect transition="in" filter="wheel(1)">
                                      <p:cBhvr>
                                        <p:cTn id="134" dur="250"/>
                                        <p:tgtEl>
                                          <p:spTgt spid="107"/>
                                        </p:tgtEl>
                                      </p:cBhvr>
                                    </p:animEffect>
                                  </p:childTnLst>
                                </p:cTn>
                              </p:par>
                              <p:par>
                                <p:cTn id="135" presetID="21" presetClass="entr" presetSubtype="1" fill="hold" grpId="0" nodeType="withEffect">
                                  <p:stCondLst>
                                    <p:cond delay="0"/>
                                  </p:stCondLst>
                                  <p:childTnLst>
                                    <p:set>
                                      <p:cBhvr>
                                        <p:cTn id="136" dur="1" fill="hold">
                                          <p:stCondLst>
                                            <p:cond delay="0"/>
                                          </p:stCondLst>
                                        </p:cTn>
                                        <p:tgtEl>
                                          <p:spTgt spid="108"/>
                                        </p:tgtEl>
                                        <p:attrNameLst>
                                          <p:attrName>style.visibility</p:attrName>
                                        </p:attrNameLst>
                                      </p:cBhvr>
                                      <p:to>
                                        <p:strVal val="visible"/>
                                      </p:to>
                                    </p:set>
                                    <p:animEffect transition="in" filter="wheel(1)">
                                      <p:cBhvr>
                                        <p:cTn id="137" dur="250"/>
                                        <p:tgtEl>
                                          <p:spTgt spid="108"/>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111"/>
                                        </p:tgtEl>
                                        <p:attrNameLst>
                                          <p:attrName>style.visibility</p:attrName>
                                        </p:attrNameLst>
                                      </p:cBhvr>
                                      <p:to>
                                        <p:strVal val="visible"/>
                                      </p:to>
                                    </p:set>
                                    <p:animEffect transition="in" filter="strips(downLeft)">
                                      <p:cBhvr>
                                        <p:cTn id="142" dur="250"/>
                                        <p:tgtEl>
                                          <p:spTgt spid="111"/>
                                        </p:tgtEl>
                                      </p:cBhvr>
                                    </p:animEffect>
                                  </p:childTnLst>
                                </p:cTn>
                              </p:par>
                            </p:childTnLst>
                          </p:cTn>
                        </p:par>
                        <p:par>
                          <p:cTn id="143" fill="hold">
                            <p:stCondLst>
                              <p:cond delay="250"/>
                            </p:stCondLst>
                            <p:childTnLst>
                              <p:par>
                                <p:cTn id="144" presetID="18" presetClass="entr" presetSubtype="12" fill="hold" grpId="0" nodeType="afterEffect">
                                  <p:stCondLst>
                                    <p:cond delay="0"/>
                                  </p:stCondLst>
                                  <p:childTnLst>
                                    <p:set>
                                      <p:cBhvr>
                                        <p:cTn id="145" dur="1" fill="hold">
                                          <p:stCondLst>
                                            <p:cond delay="0"/>
                                          </p:stCondLst>
                                        </p:cTn>
                                        <p:tgtEl>
                                          <p:spTgt spid="117"/>
                                        </p:tgtEl>
                                        <p:attrNameLst>
                                          <p:attrName>style.visibility</p:attrName>
                                        </p:attrNameLst>
                                      </p:cBhvr>
                                      <p:to>
                                        <p:strVal val="visible"/>
                                      </p:to>
                                    </p:set>
                                    <p:animEffect transition="in" filter="strips(downLeft)">
                                      <p:cBhvr>
                                        <p:cTn id="146" dur="250"/>
                                        <p:tgtEl>
                                          <p:spTgt spid="117"/>
                                        </p:tgtEl>
                                      </p:cBhvr>
                                    </p:animEffect>
                                  </p:childTnLst>
                                </p:cTn>
                              </p:par>
                            </p:childTnLst>
                          </p:cTn>
                        </p:par>
                        <p:par>
                          <p:cTn id="147" fill="hold">
                            <p:stCondLst>
                              <p:cond delay="500"/>
                            </p:stCondLst>
                            <p:childTnLst>
                              <p:par>
                                <p:cTn id="148" presetID="18" presetClass="entr" presetSubtype="12" fill="hold" grpId="0" nodeType="afterEffect">
                                  <p:stCondLst>
                                    <p:cond delay="0"/>
                                  </p:stCondLst>
                                  <p:childTnLst>
                                    <p:set>
                                      <p:cBhvr>
                                        <p:cTn id="149" dur="1" fill="hold">
                                          <p:stCondLst>
                                            <p:cond delay="0"/>
                                          </p:stCondLst>
                                        </p:cTn>
                                        <p:tgtEl>
                                          <p:spTgt spid="120"/>
                                        </p:tgtEl>
                                        <p:attrNameLst>
                                          <p:attrName>style.visibility</p:attrName>
                                        </p:attrNameLst>
                                      </p:cBhvr>
                                      <p:to>
                                        <p:strVal val="visible"/>
                                      </p:to>
                                    </p:set>
                                    <p:animEffect transition="in" filter="strips(downLeft)">
                                      <p:cBhvr>
                                        <p:cTn id="150" dur="250"/>
                                        <p:tgtEl>
                                          <p:spTgt spid="120"/>
                                        </p:tgtEl>
                                      </p:cBhvr>
                                    </p:animEffect>
                                  </p:childTnLst>
                                </p:cTn>
                              </p:par>
                            </p:childTnLst>
                          </p:cTn>
                        </p:par>
                        <p:par>
                          <p:cTn id="151" fill="hold">
                            <p:stCondLst>
                              <p:cond delay="750"/>
                            </p:stCondLst>
                            <p:childTnLst>
                              <p:par>
                                <p:cTn id="152" presetID="18" presetClass="entr" presetSubtype="12" fill="hold" grpId="0" nodeType="afterEffect">
                                  <p:stCondLst>
                                    <p:cond delay="0"/>
                                  </p:stCondLst>
                                  <p:childTnLst>
                                    <p:set>
                                      <p:cBhvr>
                                        <p:cTn id="153" dur="1" fill="hold">
                                          <p:stCondLst>
                                            <p:cond delay="0"/>
                                          </p:stCondLst>
                                        </p:cTn>
                                        <p:tgtEl>
                                          <p:spTgt spid="121"/>
                                        </p:tgtEl>
                                        <p:attrNameLst>
                                          <p:attrName>style.visibility</p:attrName>
                                        </p:attrNameLst>
                                      </p:cBhvr>
                                      <p:to>
                                        <p:strVal val="visible"/>
                                      </p:to>
                                    </p:set>
                                    <p:animEffect transition="in" filter="strips(downLeft)">
                                      <p:cBhvr>
                                        <p:cTn id="154" dur="250"/>
                                        <p:tgtEl>
                                          <p:spTgt spid="121"/>
                                        </p:tgtEl>
                                      </p:cBhvr>
                                    </p:animEffect>
                                  </p:childTnLst>
                                </p:cTn>
                              </p:par>
                            </p:childTnLst>
                          </p:cTn>
                        </p:par>
                        <p:par>
                          <p:cTn id="155" fill="hold">
                            <p:stCondLst>
                              <p:cond delay="1000"/>
                            </p:stCondLst>
                            <p:childTnLst>
                              <p:par>
                                <p:cTn id="156" presetID="18" presetClass="entr" presetSubtype="12" fill="hold" grpId="0" nodeType="afterEffect">
                                  <p:stCondLst>
                                    <p:cond delay="0"/>
                                  </p:stCondLst>
                                  <p:childTnLst>
                                    <p:set>
                                      <p:cBhvr>
                                        <p:cTn id="157" dur="1" fill="hold">
                                          <p:stCondLst>
                                            <p:cond delay="0"/>
                                          </p:stCondLst>
                                        </p:cTn>
                                        <p:tgtEl>
                                          <p:spTgt spid="122"/>
                                        </p:tgtEl>
                                        <p:attrNameLst>
                                          <p:attrName>style.visibility</p:attrName>
                                        </p:attrNameLst>
                                      </p:cBhvr>
                                      <p:to>
                                        <p:strVal val="visible"/>
                                      </p:to>
                                    </p:set>
                                    <p:animEffect transition="in" filter="strips(downLeft)">
                                      <p:cBhvr>
                                        <p:cTn id="158" dur="250"/>
                                        <p:tgtEl>
                                          <p:spTgt spid="122"/>
                                        </p:tgtEl>
                                      </p:cBhvr>
                                    </p:animEffect>
                                  </p:childTnLst>
                                </p:cTn>
                              </p:par>
                            </p:childTnLst>
                          </p:cTn>
                        </p:par>
                        <p:par>
                          <p:cTn id="159" fill="hold">
                            <p:stCondLst>
                              <p:cond delay="1250"/>
                            </p:stCondLst>
                            <p:childTnLst>
                              <p:par>
                                <p:cTn id="160" presetID="18" presetClass="entr" presetSubtype="12" fill="hold" grpId="0" nodeType="afterEffect">
                                  <p:stCondLst>
                                    <p:cond delay="0"/>
                                  </p:stCondLst>
                                  <p:childTnLst>
                                    <p:set>
                                      <p:cBhvr>
                                        <p:cTn id="161" dur="1" fill="hold">
                                          <p:stCondLst>
                                            <p:cond delay="0"/>
                                          </p:stCondLst>
                                        </p:cTn>
                                        <p:tgtEl>
                                          <p:spTgt spid="123"/>
                                        </p:tgtEl>
                                        <p:attrNameLst>
                                          <p:attrName>style.visibility</p:attrName>
                                        </p:attrNameLst>
                                      </p:cBhvr>
                                      <p:to>
                                        <p:strVal val="visible"/>
                                      </p:to>
                                    </p:set>
                                    <p:animEffect transition="in" filter="strips(downLeft)">
                                      <p:cBhvr>
                                        <p:cTn id="162" dur="250"/>
                                        <p:tgtEl>
                                          <p:spTgt spid="123"/>
                                        </p:tgtEl>
                                      </p:cBhvr>
                                    </p:animEffect>
                                  </p:childTnLst>
                                </p:cTn>
                              </p:par>
                            </p:childTnLst>
                          </p:cTn>
                        </p:par>
                        <p:par>
                          <p:cTn id="163" fill="hold">
                            <p:stCondLst>
                              <p:cond delay="1500"/>
                            </p:stCondLst>
                            <p:childTnLst>
                              <p:par>
                                <p:cTn id="164" presetID="18" presetClass="entr" presetSubtype="12" fill="hold" grpId="0" nodeType="afterEffect">
                                  <p:stCondLst>
                                    <p:cond delay="0"/>
                                  </p:stCondLst>
                                  <p:childTnLst>
                                    <p:set>
                                      <p:cBhvr>
                                        <p:cTn id="165" dur="1" fill="hold">
                                          <p:stCondLst>
                                            <p:cond delay="0"/>
                                          </p:stCondLst>
                                        </p:cTn>
                                        <p:tgtEl>
                                          <p:spTgt spid="124"/>
                                        </p:tgtEl>
                                        <p:attrNameLst>
                                          <p:attrName>style.visibility</p:attrName>
                                        </p:attrNameLst>
                                      </p:cBhvr>
                                      <p:to>
                                        <p:strVal val="visible"/>
                                      </p:to>
                                    </p:set>
                                    <p:animEffect transition="in" filter="strips(downLeft)">
                                      <p:cBhvr>
                                        <p:cTn id="166" dur="250"/>
                                        <p:tgtEl>
                                          <p:spTgt spid="124"/>
                                        </p:tgtEl>
                                      </p:cBhvr>
                                    </p:animEffect>
                                  </p:childTnLst>
                                </p:cTn>
                              </p:par>
                              <p:par>
                                <p:cTn id="167" presetID="18" presetClass="entr" presetSubtype="12" fill="hold" grpId="0" nodeType="withEffect">
                                  <p:stCondLst>
                                    <p:cond delay="0"/>
                                  </p:stCondLst>
                                  <p:childTnLst>
                                    <p:set>
                                      <p:cBhvr>
                                        <p:cTn id="168" dur="1" fill="hold">
                                          <p:stCondLst>
                                            <p:cond delay="0"/>
                                          </p:stCondLst>
                                        </p:cTn>
                                        <p:tgtEl>
                                          <p:spTgt spid="125"/>
                                        </p:tgtEl>
                                        <p:attrNameLst>
                                          <p:attrName>style.visibility</p:attrName>
                                        </p:attrNameLst>
                                      </p:cBhvr>
                                      <p:to>
                                        <p:strVal val="visible"/>
                                      </p:to>
                                    </p:set>
                                    <p:animEffect transition="in" filter="strips(downLeft)">
                                      <p:cBhvr>
                                        <p:cTn id="169" dur="250"/>
                                        <p:tgtEl>
                                          <p:spTgt spid="125"/>
                                        </p:tgtEl>
                                      </p:cBhvr>
                                    </p:animEffect>
                                  </p:childTnLst>
                                </p:cTn>
                              </p:par>
                              <p:par>
                                <p:cTn id="170" presetID="18" presetClass="entr" presetSubtype="12" fill="hold" grpId="0" nodeType="withEffect">
                                  <p:stCondLst>
                                    <p:cond delay="0"/>
                                  </p:stCondLst>
                                  <p:childTnLst>
                                    <p:set>
                                      <p:cBhvr>
                                        <p:cTn id="171" dur="1" fill="hold">
                                          <p:stCondLst>
                                            <p:cond delay="0"/>
                                          </p:stCondLst>
                                        </p:cTn>
                                        <p:tgtEl>
                                          <p:spTgt spid="112"/>
                                        </p:tgtEl>
                                        <p:attrNameLst>
                                          <p:attrName>style.visibility</p:attrName>
                                        </p:attrNameLst>
                                      </p:cBhvr>
                                      <p:to>
                                        <p:strVal val="visible"/>
                                      </p:to>
                                    </p:set>
                                    <p:animEffect transition="in" filter="strips(downLeft)">
                                      <p:cBhvr>
                                        <p:cTn id="172" dur="250"/>
                                        <p:tgtEl>
                                          <p:spTgt spid="112"/>
                                        </p:tgtEl>
                                      </p:cBhvr>
                                    </p:animEffect>
                                  </p:childTnLst>
                                </p:cTn>
                              </p:par>
                              <p:par>
                                <p:cTn id="173" presetID="18" presetClass="entr" presetSubtype="12"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Effect transition="in" filter="strips(downLeft)">
                                      <p:cBhvr>
                                        <p:cTn id="175" dur="250"/>
                                        <p:tgtEl>
                                          <p:spTgt spid="127"/>
                                        </p:tgtEl>
                                      </p:cBhvr>
                                    </p:animEffect>
                                  </p:childTnLst>
                                </p:cTn>
                              </p:par>
                              <p:par>
                                <p:cTn id="176" presetID="18" presetClass="entr" presetSubtype="12" fill="hold" grpId="0" nodeType="withEffect">
                                  <p:stCondLst>
                                    <p:cond delay="0"/>
                                  </p:stCondLst>
                                  <p:childTnLst>
                                    <p:set>
                                      <p:cBhvr>
                                        <p:cTn id="177" dur="1" fill="hold">
                                          <p:stCondLst>
                                            <p:cond delay="0"/>
                                          </p:stCondLst>
                                        </p:cTn>
                                        <p:tgtEl>
                                          <p:spTgt spid="128"/>
                                        </p:tgtEl>
                                        <p:attrNameLst>
                                          <p:attrName>style.visibility</p:attrName>
                                        </p:attrNameLst>
                                      </p:cBhvr>
                                      <p:to>
                                        <p:strVal val="visible"/>
                                      </p:to>
                                    </p:set>
                                    <p:animEffect transition="in" filter="strips(downLeft)">
                                      <p:cBhvr>
                                        <p:cTn id="178" dur="250"/>
                                        <p:tgtEl>
                                          <p:spTgt spid="128"/>
                                        </p:tgtEl>
                                      </p:cBhvr>
                                    </p:animEffect>
                                  </p:childTnLst>
                                </p:cTn>
                              </p:par>
                              <p:par>
                                <p:cTn id="179" presetID="18" presetClass="entr" presetSubtype="12" fill="hold" grpId="0" nodeType="withEffect">
                                  <p:stCondLst>
                                    <p:cond delay="0"/>
                                  </p:stCondLst>
                                  <p:childTnLst>
                                    <p:set>
                                      <p:cBhvr>
                                        <p:cTn id="180" dur="1" fill="hold">
                                          <p:stCondLst>
                                            <p:cond delay="0"/>
                                          </p:stCondLst>
                                        </p:cTn>
                                        <p:tgtEl>
                                          <p:spTgt spid="126"/>
                                        </p:tgtEl>
                                        <p:attrNameLst>
                                          <p:attrName>style.visibility</p:attrName>
                                        </p:attrNameLst>
                                      </p:cBhvr>
                                      <p:to>
                                        <p:strVal val="visible"/>
                                      </p:to>
                                    </p:set>
                                    <p:animEffect transition="in" filter="strips(downLeft)">
                                      <p:cBhvr>
                                        <p:cTn id="181" dur="250"/>
                                        <p:tgtEl>
                                          <p:spTgt spid="126"/>
                                        </p:tgtEl>
                                      </p:cBhvr>
                                    </p:animEffect>
                                  </p:childTnLst>
                                </p:cTn>
                              </p:par>
                            </p:childTnLst>
                          </p:cTn>
                        </p:par>
                        <p:par>
                          <p:cTn id="182" fill="hold">
                            <p:stCondLst>
                              <p:cond delay="1750"/>
                            </p:stCondLst>
                            <p:childTnLst>
                              <p:par>
                                <p:cTn id="183" presetID="18" presetClass="entr" presetSubtype="12" fill="hold" grpId="0" nodeType="afterEffect">
                                  <p:stCondLst>
                                    <p:cond delay="0"/>
                                  </p:stCondLst>
                                  <p:childTnLst>
                                    <p:set>
                                      <p:cBhvr>
                                        <p:cTn id="184" dur="1" fill="hold">
                                          <p:stCondLst>
                                            <p:cond delay="0"/>
                                          </p:stCondLst>
                                        </p:cTn>
                                        <p:tgtEl>
                                          <p:spTgt spid="131"/>
                                        </p:tgtEl>
                                        <p:attrNameLst>
                                          <p:attrName>style.visibility</p:attrName>
                                        </p:attrNameLst>
                                      </p:cBhvr>
                                      <p:to>
                                        <p:strVal val="visible"/>
                                      </p:to>
                                    </p:set>
                                    <p:animEffect transition="in" filter="strips(downLeft)">
                                      <p:cBhvr>
                                        <p:cTn id="185" dur="250"/>
                                        <p:tgtEl>
                                          <p:spTgt spid="131"/>
                                        </p:tgtEl>
                                      </p:cBhvr>
                                    </p:animEffect>
                                  </p:childTnLst>
                                </p:cTn>
                              </p:par>
                              <p:par>
                                <p:cTn id="186" presetID="18" presetClass="entr" presetSubtype="12" fill="hold" grpId="0" nodeType="withEffect">
                                  <p:stCondLst>
                                    <p:cond delay="0"/>
                                  </p:stCondLst>
                                  <p:childTnLst>
                                    <p:set>
                                      <p:cBhvr>
                                        <p:cTn id="187" dur="1" fill="hold">
                                          <p:stCondLst>
                                            <p:cond delay="0"/>
                                          </p:stCondLst>
                                        </p:cTn>
                                        <p:tgtEl>
                                          <p:spTgt spid="113"/>
                                        </p:tgtEl>
                                        <p:attrNameLst>
                                          <p:attrName>style.visibility</p:attrName>
                                        </p:attrNameLst>
                                      </p:cBhvr>
                                      <p:to>
                                        <p:strVal val="visible"/>
                                      </p:to>
                                    </p:set>
                                    <p:animEffect transition="in" filter="strips(downLeft)">
                                      <p:cBhvr>
                                        <p:cTn id="188" dur="250"/>
                                        <p:tgtEl>
                                          <p:spTgt spid="113"/>
                                        </p:tgtEl>
                                      </p:cBhvr>
                                    </p:animEffect>
                                  </p:childTnLst>
                                </p:cTn>
                              </p:par>
                              <p:par>
                                <p:cTn id="189" presetID="18" presetClass="entr" presetSubtype="12" fill="hold" grpId="0" nodeType="withEffect">
                                  <p:stCondLst>
                                    <p:cond delay="0"/>
                                  </p:stCondLst>
                                  <p:childTnLst>
                                    <p:set>
                                      <p:cBhvr>
                                        <p:cTn id="190" dur="1" fill="hold">
                                          <p:stCondLst>
                                            <p:cond delay="0"/>
                                          </p:stCondLst>
                                        </p:cTn>
                                        <p:tgtEl>
                                          <p:spTgt spid="130"/>
                                        </p:tgtEl>
                                        <p:attrNameLst>
                                          <p:attrName>style.visibility</p:attrName>
                                        </p:attrNameLst>
                                      </p:cBhvr>
                                      <p:to>
                                        <p:strVal val="visible"/>
                                      </p:to>
                                    </p:set>
                                    <p:animEffect transition="in" filter="strips(downLeft)">
                                      <p:cBhvr>
                                        <p:cTn id="191" dur="250"/>
                                        <p:tgtEl>
                                          <p:spTgt spid="130"/>
                                        </p:tgtEl>
                                      </p:cBhvr>
                                    </p:animEffect>
                                  </p:childTnLst>
                                </p:cTn>
                              </p:par>
                              <p:par>
                                <p:cTn id="192" presetID="18" presetClass="entr" presetSubtype="12" fill="hold" grpId="0" nodeType="withEffect">
                                  <p:stCondLst>
                                    <p:cond delay="0"/>
                                  </p:stCondLst>
                                  <p:childTnLst>
                                    <p:set>
                                      <p:cBhvr>
                                        <p:cTn id="193" dur="1" fill="hold">
                                          <p:stCondLst>
                                            <p:cond delay="0"/>
                                          </p:stCondLst>
                                        </p:cTn>
                                        <p:tgtEl>
                                          <p:spTgt spid="114"/>
                                        </p:tgtEl>
                                        <p:attrNameLst>
                                          <p:attrName>style.visibility</p:attrName>
                                        </p:attrNameLst>
                                      </p:cBhvr>
                                      <p:to>
                                        <p:strVal val="visible"/>
                                      </p:to>
                                    </p:set>
                                    <p:animEffect transition="in" filter="strips(downLeft)">
                                      <p:cBhvr>
                                        <p:cTn id="194" dur="250"/>
                                        <p:tgtEl>
                                          <p:spTgt spid="114"/>
                                        </p:tgtEl>
                                      </p:cBhvr>
                                    </p:animEffect>
                                  </p:childTnLst>
                                </p:cTn>
                              </p:par>
                              <p:par>
                                <p:cTn id="195" presetID="18" presetClass="entr" presetSubtype="12" fill="hold" grpId="0" nodeType="withEffect">
                                  <p:stCondLst>
                                    <p:cond delay="0"/>
                                  </p:stCondLst>
                                  <p:childTnLst>
                                    <p:set>
                                      <p:cBhvr>
                                        <p:cTn id="196" dur="1" fill="hold">
                                          <p:stCondLst>
                                            <p:cond delay="0"/>
                                          </p:stCondLst>
                                        </p:cTn>
                                        <p:tgtEl>
                                          <p:spTgt spid="132"/>
                                        </p:tgtEl>
                                        <p:attrNameLst>
                                          <p:attrName>style.visibility</p:attrName>
                                        </p:attrNameLst>
                                      </p:cBhvr>
                                      <p:to>
                                        <p:strVal val="visible"/>
                                      </p:to>
                                    </p:set>
                                    <p:animEffect transition="in" filter="strips(downLeft)">
                                      <p:cBhvr>
                                        <p:cTn id="197" dur="250"/>
                                        <p:tgtEl>
                                          <p:spTgt spid="132"/>
                                        </p:tgtEl>
                                      </p:cBhvr>
                                    </p:animEffect>
                                  </p:childTnLst>
                                </p:cTn>
                              </p:par>
                              <p:par>
                                <p:cTn id="198" presetID="18" presetClass="entr" presetSubtype="12" fill="hold" grpId="0" nodeType="withEffect">
                                  <p:stCondLst>
                                    <p:cond delay="0"/>
                                  </p:stCondLst>
                                  <p:childTnLst>
                                    <p:set>
                                      <p:cBhvr>
                                        <p:cTn id="199" dur="1" fill="hold">
                                          <p:stCondLst>
                                            <p:cond delay="0"/>
                                          </p:stCondLst>
                                        </p:cTn>
                                        <p:tgtEl>
                                          <p:spTgt spid="133"/>
                                        </p:tgtEl>
                                        <p:attrNameLst>
                                          <p:attrName>style.visibility</p:attrName>
                                        </p:attrNameLst>
                                      </p:cBhvr>
                                      <p:to>
                                        <p:strVal val="visible"/>
                                      </p:to>
                                    </p:set>
                                    <p:animEffect transition="in" filter="strips(downLeft)">
                                      <p:cBhvr>
                                        <p:cTn id="200" dur="250"/>
                                        <p:tgtEl>
                                          <p:spTgt spid="133"/>
                                        </p:tgtEl>
                                      </p:cBhvr>
                                    </p:animEffect>
                                  </p:childTnLst>
                                </p:cTn>
                              </p:par>
                            </p:childTnLst>
                          </p:cTn>
                        </p:par>
                        <p:par>
                          <p:cTn id="201" fill="hold">
                            <p:stCondLst>
                              <p:cond delay="2000"/>
                            </p:stCondLst>
                            <p:childTnLst>
                              <p:par>
                                <p:cTn id="202" presetID="18" presetClass="entr" presetSubtype="12" fill="hold" grpId="0" nodeType="afterEffect">
                                  <p:stCondLst>
                                    <p:cond delay="0"/>
                                  </p:stCondLst>
                                  <p:childTnLst>
                                    <p:set>
                                      <p:cBhvr>
                                        <p:cTn id="203" dur="1" fill="hold">
                                          <p:stCondLst>
                                            <p:cond delay="0"/>
                                          </p:stCondLst>
                                        </p:cTn>
                                        <p:tgtEl>
                                          <p:spTgt spid="134"/>
                                        </p:tgtEl>
                                        <p:attrNameLst>
                                          <p:attrName>style.visibility</p:attrName>
                                        </p:attrNameLst>
                                      </p:cBhvr>
                                      <p:to>
                                        <p:strVal val="visible"/>
                                      </p:to>
                                    </p:set>
                                    <p:animEffect transition="in" filter="strips(downLeft)">
                                      <p:cBhvr>
                                        <p:cTn id="204" dur="250"/>
                                        <p:tgtEl>
                                          <p:spTgt spid="134"/>
                                        </p:tgtEl>
                                      </p:cBhvr>
                                    </p:animEffect>
                                  </p:childTnLst>
                                </p:cTn>
                              </p:par>
                              <p:par>
                                <p:cTn id="205" presetID="18" presetClass="entr" presetSubtype="12" fill="hold" grpId="0" nodeType="withEffect">
                                  <p:stCondLst>
                                    <p:cond delay="0"/>
                                  </p:stCondLst>
                                  <p:childTnLst>
                                    <p:set>
                                      <p:cBhvr>
                                        <p:cTn id="206" dur="1" fill="hold">
                                          <p:stCondLst>
                                            <p:cond delay="0"/>
                                          </p:stCondLst>
                                        </p:cTn>
                                        <p:tgtEl>
                                          <p:spTgt spid="135"/>
                                        </p:tgtEl>
                                        <p:attrNameLst>
                                          <p:attrName>style.visibility</p:attrName>
                                        </p:attrNameLst>
                                      </p:cBhvr>
                                      <p:to>
                                        <p:strVal val="visible"/>
                                      </p:to>
                                    </p:set>
                                    <p:animEffect transition="in" filter="strips(downLeft)">
                                      <p:cBhvr>
                                        <p:cTn id="207" dur="250"/>
                                        <p:tgtEl>
                                          <p:spTgt spid="135"/>
                                        </p:tgtEl>
                                      </p:cBhvr>
                                    </p:animEffect>
                                  </p:childTnLst>
                                </p:cTn>
                              </p:par>
                              <p:par>
                                <p:cTn id="208" presetID="18" presetClass="entr" presetSubtype="12" fill="hold" grpId="0" nodeType="withEffect">
                                  <p:stCondLst>
                                    <p:cond delay="0"/>
                                  </p:stCondLst>
                                  <p:childTnLst>
                                    <p:set>
                                      <p:cBhvr>
                                        <p:cTn id="209" dur="1" fill="hold">
                                          <p:stCondLst>
                                            <p:cond delay="0"/>
                                          </p:stCondLst>
                                        </p:cTn>
                                        <p:tgtEl>
                                          <p:spTgt spid="136"/>
                                        </p:tgtEl>
                                        <p:attrNameLst>
                                          <p:attrName>style.visibility</p:attrName>
                                        </p:attrNameLst>
                                      </p:cBhvr>
                                      <p:to>
                                        <p:strVal val="visible"/>
                                      </p:to>
                                    </p:set>
                                    <p:animEffect transition="in" filter="strips(downLeft)">
                                      <p:cBhvr>
                                        <p:cTn id="210" dur="250"/>
                                        <p:tgtEl>
                                          <p:spTgt spid="136"/>
                                        </p:tgtEl>
                                      </p:cBhvr>
                                    </p:animEffect>
                                  </p:childTnLst>
                                </p:cTn>
                              </p:par>
                              <p:par>
                                <p:cTn id="211" presetID="18" presetClass="entr" presetSubtype="12" fill="hold" grpId="0" nodeType="withEffect">
                                  <p:stCondLst>
                                    <p:cond delay="0"/>
                                  </p:stCondLst>
                                  <p:childTnLst>
                                    <p:set>
                                      <p:cBhvr>
                                        <p:cTn id="212" dur="1" fill="hold">
                                          <p:stCondLst>
                                            <p:cond delay="0"/>
                                          </p:stCondLst>
                                        </p:cTn>
                                        <p:tgtEl>
                                          <p:spTgt spid="115"/>
                                        </p:tgtEl>
                                        <p:attrNameLst>
                                          <p:attrName>style.visibility</p:attrName>
                                        </p:attrNameLst>
                                      </p:cBhvr>
                                      <p:to>
                                        <p:strVal val="visible"/>
                                      </p:to>
                                    </p:set>
                                    <p:animEffect transition="in" filter="strips(downLeft)">
                                      <p:cBhvr>
                                        <p:cTn id="213" dur="250"/>
                                        <p:tgtEl>
                                          <p:spTgt spid="115"/>
                                        </p:tgtEl>
                                      </p:cBhvr>
                                    </p:animEffect>
                                  </p:childTnLst>
                                </p:cTn>
                              </p:par>
                              <p:par>
                                <p:cTn id="214" presetID="18" presetClass="entr" presetSubtype="12" fill="hold" grpId="0" nodeType="withEffect">
                                  <p:stCondLst>
                                    <p:cond delay="0"/>
                                  </p:stCondLst>
                                  <p:childTnLst>
                                    <p:set>
                                      <p:cBhvr>
                                        <p:cTn id="215" dur="1" fill="hold">
                                          <p:stCondLst>
                                            <p:cond delay="0"/>
                                          </p:stCondLst>
                                        </p:cTn>
                                        <p:tgtEl>
                                          <p:spTgt spid="138"/>
                                        </p:tgtEl>
                                        <p:attrNameLst>
                                          <p:attrName>style.visibility</p:attrName>
                                        </p:attrNameLst>
                                      </p:cBhvr>
                                      <p:to>
                                        <p:strVal val="visible"/>
                                      </p:to>
                                    </p:set>
                                    <p:animEffect transition="in" filter="strips(downLeft)">
                                      <p:cBhvr>
                                        <p:cTn id="216" dur="250"/>
                                        <p:tgtEl>
                                          <p:spTgt spid="138"/>
                                        </p:tgtEl>
                                      </p:cBhvr>
                                    </p:animEffect>
                                  </p:childTnLst>
                                </p:cTn>
                              </p:par>
                              <p:par>
                                <p:cTn id="217" presetID="18" presetClass="entr" presetSubtype="12" fill="hold" grpId="0" nodeType="withEffect">
                                  <p:stCondLst>
                                    <p:cond delay="0"/>
                                  </p:stCondLst>
                                  <p:childTnLst>
                                    <p:set>
                                      <p:cBhvr>
                                        <p:cTn id="218" dur="1" fill="hold">
                                          <p:stCondLst>
                                            <p:cond delay="0"/>
                                          </p:stCondLst>
                                        </p:cTn>
                                        <p:tgtEl>
                                          <p:spTgt spid="137"/>
                                        </p:tgtEl>
                                        <p:attrNameLst>
                                          <p:attrName>style.visibility</p:attrName>
                                        </p:attrNameLst>
                                      </p:cBhvr>
                                      <p:to>
                                        <p:strVal val="visible"/>
                                      </p:to>
                                    </p:set>
                                    <p:animEffect transition="in" filter="strips(downLeft)">
                                      <p:cBhvr>
                                        <p:cTn id="219" dur="250"/>
                                        <p:tgtEl>
                                          <p:spTgt spid="137"/>
                                        </p:tgtEl>
                                      </p:cBhvr>
                                    </p:animEffect>
                                  </p:childTnLst>
                                </p:cTn>
                              </p:par>
                            </p:childTnLst>
                          </p:cTn>
                        </p:par>
                        <p:par>
                          <p:cTn id="220" fill="hold">
                            <p:stCondLst>
                              <p:cond delay="2250"/>
                            </p:stCondLst>
                            <p:childTnLst>
                              <p:par>
                                <p:cTn id="221" presetID="18" presetClass="entr" presetSubtype="12" fill="hold" grpId="0" nodeType="afterEffect">
                                  <p:stCondLst>
                                    <p:cond delay="0"/>
                                  </p:stCondLst>
                                  <p:childTnLst>
                                    <p:set>
                                      <p:cBhvr>
                                        <p:cTn id="222" dur="1" fill="hold">
                                          <p:stCondLst>
                                            <p:cond delay="0"/>
                                          </p:stCondLst>
                                        </p:cTn>
                                        <p:tgtEl>
                                          <p:spTgt spid="139"/>
                                        </p:tgtEl>
                                        <p:attrNameLst>
                                          <p:attrName>style.visibility</p:attrName>
                                        </p:attrNameLst>
                                      </p:cBhvr>
                                      <p:to>
                                        <p:strVal val="visible"/>
                                      </p:to>
                                    </p:set>
                                    <p:animEffect transition="in" filter="strips(downLeft)">
                                      <p:cBhvr>
                                        <p:cTn id="223" dur="250"/>
                                        <p:tgtEl>
                                          <p:spTgt spid="139"/>
                                        </p:tgtEl>
                                      </p:cBhvr>
                                    </p:animEffect>
                                  </p:childTnLst>
                                </p:cTn>
                              </p:par>
                              <p:par>
                                <p:cTn id="224" presetID="18" presetClass="entr" presetSubtype="12" fill="hold" grpId="0" nodeType="withEffect">
                                  <p:stCondLst>
                                    <p:cond delay="0"/>
                                  </p:stCondLst>
                                  <p:childTnLst>
                                    <p:set>
                                      <p:cBhvr>
                                        <p:cTn id="225" dur="1" fill="hold">
                                          <p:stCondLst>
                                            <p:cond delay="0"/>
                                          </p:stCondLst>
                                        </p:cTn>
                                        <p:tgtEl>
                                          <p:spTgt spid="140"/>
                                        </p:tgtEl>
                                        <p:attrNameLst>
                                          <p:attrName>style.visibility</p:attrName>
                                        </p:attrNameLst>
                                      </p:cBhvr>
                                      <p:to>
                                        <p:strVal val="visible"/>
                                      </p:to>
                                    </p:set>
                                    <p:animEffect transition="in" filter="strips(downLeft)">
                                      <p:cBhvr>
                                        <p:cTn id="226" dur="250"/>
                                        <p:tgtEl>
                                          <p:spTgt spid="140"/>
                                        </p:tgtEl>
                                      </p:cBhvr>
                                    </p:animEffect>
                                  </p:childTnLst>
                                </p:cTn>
                              </p:par>
                              <p:par>
                                <p:cTn id="227" presetID="18" presetClass="entr" presetSubtype="12" fill="hold" grpId="0" nodeType="withEffect">
                                  <p:stCondLst>
                                    <p:cond delay="0"/>
                                  </p:stCondLst>
                                  <p:childTnLst>
                                    <p:set>
                                      <p:cBhvr>
                                        <p:cTn id="228" dur="1" fill="hold">
                                          <p:stCondLst>
                                            <p:cond delay="0"/>
                                          </p:stCondLst>
                                        </p:cTn>
                                        <p:tgtEl>
                                          <p:spTgt spid="116"/>
                                        </p:tgtEl>
                                        <p:attrNameLst>
                                          <p:attrName>style.visibility</p:attrName>
                                        </p:attrNameLst>
                                      </p:cBhvr>
                                      <p:to>
                                        <p:strVal val="visible"/>
                                      </p:to>
                                    </p:set>
                                    <p:animEffect transition="in" filter="strips(downLeft)">
                                      <p:cBhvr>
                                        <p:cTn id="229" dur="250"/>
                                        <p:tgtEl>
                                          <p:spTgt spid="116"/>
                                        </p:tgtEl>
                                      </p:cBhvr>
                                    </p:animEffect>
                                  </p:childTnLst>
                                </p:cTn>
                              </p:par>
                              <p:par>
                                <p:cTn id="230" presetID="18" presetClass="entr" presetSubtype="12" fill="hold" grpId="0" nodeType="withEffect">
                                  <p:stCondLst>
                                    <p:cond delay="0"/>
                                  </p:stCondLst>
                                  <p:childTnLst>
                                    <p:set>
                                      <p:cBhvr>
                                        <p:cTn id="231" dur="1" fill="hold">
                                          <p:stCondLst>
                                            <p:cond delay="0"/>
                                          </p:stCondLst>
                                        </p:cTn>
                                        <p:tgtEl>
                                          <p:spTgt spid="142"/>
                                        </p:tgtEl>
                                        <p:attrNameLst>
                                          <p:attrName>style.visibility</p:attrName>
                                        </p:attrNameLst>
                                      </p:cBhvr>
                                      <p:to>
                                        <p:strVal val="visible"/>
                                      </p:to>
                                    </p:set>
                                    <p:animEffect transition="in" filter="strips(downLeft)">
                                      <p:cBhvr>
                                        <p:cTn id="232" dur="250"/>
                                        <p:tgtEl>
                                          <p:spTgt spid="142"/>
                                        </p:tgtEl>
                                      </p:cBhvr>
                                    </p:animEffect>
                                  </p:childTnLst>
                                </p:cTn>
                              </p:par>
                              <p:par>
                                <p:cTn id="233" presetID="18" presetClass="entr" presetSubtype="12" fill="hold" grpId="0" nodeType="withEffect">
                                  <p:stCondLst>
                                    <p:cond delay="0"/>
                                  </p:stCondLst>
                                  <p:childTnLst>
                                    <p:set>
                                      <p:cBhvr>
                                        <p:cTn id="234" dur="1" fill="hold">
                                          <p:stCondLst>
                                            <p:cond delay="0"/>
                                          </p:stCondLst>
                                        </p:cTn>
                                        <p:tgtEl>
                                          <p:spTgt spid="143"/>
                                        </p:tgtEl>
                                        <p:attrNameLst>
                                          <p:attrName>style.visibility</p:attrName>
                                        </p:attrNameLst>
                                      </p:cBhvr>
                                      <p:to>
                                        <p:strVal val="visible"/>
                                      </p:to>
                                    </p:set>
                                    <p:animEffect transition="in" filter="strips(downLeft)">
                                      <p:cBhvr>
                                        <p:cTn id="235" dur="250"/>
                                        <p:tgtEl>
                                          <p:spTgt spid="143"/>
                                        </p:tgtEl>
                                      </p:cBhvr>
                                    </p:animEffect>
                                  </p:childTnLst>
                                </p:cTn>
                              </p:par>
                              <p:par>
                                <p:cTn id="236" presetID="18" presetClass="entr" presetSubtype="12" fill="hold" grpId="0" nodeType="withEffect">
                                  <p:stCondLst>
                                    <p:cond delay="0"/>
                                  </p:stCondLst>
                                  <p:childTnLst>
                                    <p:set>
                                      <p:cBhvr>
                                        <p:cTn id="237" dur="1" fill="hold">
                                          <p:stCondLst>
                                            <p:cond delay="0"/>
                                          </p:stCondLst>
                                        </p:cTn>
                                        <p:tgtEl>
                                          <p:spTgt spid="118"/>
                                        </p:tgtEl>
                                        <p:attrNameLst>
                                          <p:attrName>style.visibility</p:attrName>
                                        </p:attrNameLst>
                                      </p:cBhvr>
                                      <p:to>
                                        <p:strVal val="visible"/>
                                      </p:to>
                                    </p:set>
                                    <p:animEffect transition="in" filter="strips(downLeft)">
                                      <p:cBhvr>
                                        <p:cTn id="238" dur="250"/>
                                        <p:tgtEl>
                                          <p:spTgt spid="118"/>
                                        </p:tgtEl>
                                      </p:cBhvr>
                                    </p:animEffect>
                                  </p:childTnLst>
                                </p:cTn>
                              </p:par>
                            </p:childTnLst>
                          </p:cTn>
                        </p:par>
                        <p:par>
                          <p:cTn id="239" fill="hold">
                            <p:stCondLst>
                              <p:cond delay="2500"/>
                            </p:stCondLst>
                            <p:childTnLst>
                              <p:par>
                                <p:cTn id="240" presetID="18" presetClass="entr" presetSubtype="12" fill="hold" grpId="0" nodeType="afterEffect">
                                  <p:stCondLst>
                                    <p:cond delay="0"/>
                                  </p:stCondLst>
                                  <p:childTnLst>
                                    <p:set>
                                      <p:cBhvr>
                                        <p:cTn id="241" dur="1" fill="hold">
                                          <p:stCondLst>
                                            <p:cond delay="0"/>
                                          </p:stCondLst>
                                        </p:cTn>
                                        <p:tgtEl>
                                          <p:spTgt spid="144"/>
                                        </p:tgtEl>
                                        <p:attrNameLst>
                                          <p:attrName>style.visibility</p:attrName>
                                        </p:attrNameLst>
                                      </p:cBhvr>
                                      <p:to>
                                        <p:strVal val="visible"/>
                                      </p:to>
                                    </p:set>
                                    <p:animEffect transition="in" filter="strips(downLeft)">
                                      <p:cBhvr>
                                        <p:cTn id="242" dur="250"/>
                                        <p:tgtEl>
                                          <p:spTgt spid="144"/>
                                        </p:tgtEl>
                                      </p:cBhvr>
                                    </p:animEffect>
                                  </p:childTnLst>
                                </p:cTn>
                              </p:par>
                              <p:par>
                                <p:cTn id="243" presetID="18" presetClass="entr" presetSubtype="12" fill="hold" grpId="0" nodeType="withEffect">
                                  <p:stCondLst>
                                    <p:cond delay="0"/>
                                  </p:stCondLst>
                                  <p:childTnLst>
                                    <p:set>
                                      <p:cBhvr>
                                        <p:cTn id="244" dur="1" fill="hold">
                                          <p:stCondLst>
                                            <p:cond delay="0"/>
                                          </p:stCondLst>
                                        </p:cTn>
                                        <p:tgtEl>
                                          <p:spTgt spid="145"/>
                                        </p:tgtEl>
                                        <p:attrNameLst>
                                          <p:attrName>style.visibility</p:attrName>
                                        </p:attrNameLst>
                                      </p:cBhvr>
                                      <p:to>
                                        <p:strVal val="visible"/>
                                      </p:to>
                                    </p:set>
                                    <p:animEffect transition="in" filter="strips(downLeft)">
                                      <p:cBhvr>
                                        <p:cTn id="245" dur="250"/>
                                        <p:tgtEl>
                                          <p:spTgt spid="145"/>
                                        </p:tgtEl>
                                      </p:cBhvr>
                                    </p:animEffect>
                                  </p:childTnLst>
                                </p:cTn>
                              </p:par>
                              <p:par>
                                <p:cTn id="246" presetID="18" presetClass="entr" presetSubtype="12" fill="hold" grpId="0" nodeType="withEffect">
                                  <p:stCondLst>
                                    <p:cond delay="0"/>
                                  </p:stCondLst>
                                  <p:childTnLst>
                                    <p:set>
                                      <p:cBhvr>
                                        <p:cTn id="247" dur="1" fill="hold">
                                          <p:stCondLst>
                                            <p:cond delay="0"/>
                                          </p:stCondLst>
                                        </p:cTn>
                                        <p:tgtEl>
                                          <p:spTgt spid="146"/>
                                        </p:tgtEl>
                                        <p:attrNameLst>
                                          <p:attrName>style.visibility</p:attrName>
                                        </p:attrNameLst>
                                      </p:cBhvr>
                                      <p:to>
                                        <p:strVal val="visible"/>
                                      </p:to>
                                    </p:set>
                                    <p:animEffect transition="in" filter="strips(downLeft)">
                                      <p:cBhvr>
                                        <p:cTn id="248" dur="250"/>
                                        <p:tgtEl>
                                          <p:spTgt spid="146"/>
                                        </p:tgtEl>
                                      </p:cBhvr>
                                    </p:animEffect>
                                  </p:childTnLst>
                                </p:cTn>
                              </p:par>
                              <p:par>
                                <p:cTn id="249" presetID="18" presetClass="entr" presetSubtype="12" fill="hold" grpId="0" nodeType="withEffect">
                                  <p:stCondLst>
                                    <p:cond delay="0"/>
                                  </p:stCondLst>
                                  <p:childTnLst>
                                    <p:set>
                                      <p:cBhvr>
                                        <p:cTn id="250" dur="1" fill="hold">
                                          <p:stCondLst>
                                            <p:cond delay="0"/>
                                          </p:stCondLst>
                                        </p:cTn>
                                        <p:tgtEl>
                                          <p:spTgt spid="147"/>
                                        </p:tgtEl>
                                        <p:attrNameLst>
                                          <p:attrName>style.visibility</p:attrName>
                                        </p:attrNameLst>
                                      </p:cBhvr>
                                      <p:to>
                                        <p:strVal val="visible"/>
                                      </p:to>
                                    </p:set>
                                    <p:animEffect transition="in" filter="strips(downLeft)">
                                      <p:cBhvr>
                                        <p:cTn id="251" dur="250"/>
                                        <p:tgtEl>
                                          <p:spTgt spid="147"/>
                                        </p:tgtEl>
                                      </p:cBhvr>
                                    </p:animEffect>
                                  </p:childTnLst>
                                </p:cTn>
                              </p:par>
                              <p:par>
                                <p:cTn id="252" presetID="18" presetClass="entr" presetSubtype="12" fill="hold" grpId="0" nodeType="withEffect">
                                  <p:stCondLst>
                                    <p:cond delay="0"/>
                                  </p:stCondLst>
                                  <p:childTnLst>
                                    <p:set>
                                      <p:cBhvr>
                                        <p:cTn id="253" dur="1" fill="hold">
                                          <p:stCondLst>
                                            <p:cond delay="0"/>
                                          </p:stCondLst>
                                        </p:cTn>
                                        <p:tgtEl>
                                          <p:spTgt spid="148"/>
                                        </p:tgtEl>
                                        <p:attrNameLst>
                                          <p:attrName>style.visibility</p:attrName>
                                        </p:attrNameLst>
                                      </p:cBhvr>
                                      <p:to>
                                        <p:strVal val="visible"/>
                                      </p:to>
                                    </p:set>
                                    <p:animEffect transition="in" filter="strips(downLeft)">
                                      <p:cBhvr>
                                        <p:cTn id="254" dur="250"/>
                                        <p:tgtEl>
                                          <p:spTgt spid="148"/>
                                        </p:tgtEl>
                                      </p:cBhvr>
                                    </p:animEffect>
                                  </p:childTnLst>
                                </p:cTn>
                              </p:par>
                              <p:par>
                                <p:cTn id="255" presetID="18" presetClass="entr" presetSubtype="12" fill="hold" grpId="0" nodeType="withEffect">
                                  <p:stCondLst>
                                    <p:cond delay="0"/>
                                  </p:stCondLst>
                                  <p:childTnLst>
                                    <p:set>
                                      <p:cBhvr>
                                        <p:cTn id="256" dur="1" fill="hold">
                                          <p:stCondLst>
                                            <p:cond delay="0"/>
                                          </p:stCondLst>
                                        </p:cTn>
                                        <p:tgtEl>
                                          <p:spTgt spid="119"/>
                                        </p:tgtEl>
                                        <p:attrNameLst>
                                          <p:attrName>style.visibility</p:attrName>
                                        </p:attrNameLst>
                                      </p:cBhvr>
                                      <p:to>
                                        <p:strVal val="visible"/>
                                      </p:to>
                                    </p:set>
                                    <p:animEffect transition="in" filter="strips(downLeft)">
                                      <p:cBhvr>
                                        <p:cTn id="257" dur="250"/>
                                        <p:tgtEl>
                                          <p:spTgt spid="119"/>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149"/>
                                        </p:tgtEl>
                                        <p:attrNameLst>
                                          <p:attrName>style.visibility</p:attrName>
                                        </p:attrNameLst>
                                      </p:cBhvr>
                                      <p:to>
                                        <p:strVal val="visible"/>
                                      </p:to>
                                    </p:set>
                                    <p:animEffect transition="in" filter="fade">
                                      <p:cBhvr>
                                        <p:cTn id="262" dur="500"/>
                                        <p:tgtEl>
                                          <p:spTgt spid="149"/>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50"/>
                                        </p:tgtEl>
                                        <p:attrNameLst>
                                          <p:attrName>style.visibility</p:attrName>
                                        </p:attrNameLst>
                                      </p:cBhvr>
                                      <p:to>
                                        <p:strVal val="visible"/>
                                      </p:to>
                                    </p:set>
                                    <p:animEffect transition="in" filter="fade">
                                      <p:cBhvr>
                                        <p:cTn id="265"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30" grpId="0"/>
      <p:bldP spid="131" grpId="0"/>
      <p:bldP spid="132" grpId="0"/>
      <p:bldP spid="133" grpId="0"/>
      <p:bldP spid="134" grpId="0"/>
      <p:bldP spid="135" grpId="0"/>
      <p:bldP spid="136" grpId="0"/>
      <p:bldP spid="137" grpId="0"/>
      <p:bldP spid="138" grpId="0"/>
      <p:bldP spid="139" grpId="0"/>
      <p:bldP spid="140" grpId="0"/>
      <p:bldP spid="142" grpId="0"/>
      <p:bldP spid="143" grpId="0"/>
      <p:bldP spid="144" grpId="0"/>
      <p:bldP spid="145" grpId="0"/>
      <p:bldP spid="146" grpId="0"/>
      <p:bldP spid="147" grpId="0"/>
      <p:bldP spid="148" grpId="0"/>
      <p:bldP spid="149" grpId="0" animBg="1"/>
      <p:bldP spid="1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9250" y="181501"/>
            <a:ext cx="4193479" cy="2770099"/>
            <a:chOff x="742639" y="50536"/>
            <a:chExt cx="3670592" cy="2424694"/>
          </a:xfrm>
        </p:grpSpPr>
        <p:pic>
          <p:nvPicPr>
            <p:cNvPr id="4" name="Picture 3"/>
            <p:cNvPicPr>
              <a:picLocks noChangeAspect="1"/>
            </p:cNvPicPr>
            <p:nvPr/>
          </p:nvPicPr>
          <p:blipFill>
            <a:blip r:embed="rId4"/>
            <a:stretch>
              <a:fillRect/>
            </a:stretch>
          </p:blipFill>
          <p:spPr>
            <a:xfrm>
              <a:off x="742639" y="673100"/>
              <a:ext cx="2574471" cy="1802130"/>
            </a:xfrm>
            <a:prstGeom prst="rect">
              <a:avLst/>
            </a:prstGeom>
          </p:spPr>
        </p:pic>
        <p:sp>
          <p:nvSpPr>
            <p:cNvPr id="6" name="Cloud Callout 5"/>
            <p:cNvSpPr/>
            <p:nvPr/>
          </p:nvSpPr>
          <p:spPr>
            <a:xfrm>
              <a:off x="2432659" y="50536"/>
              <a:ext cx="1980572" cy="1326983"/>
            </a:xfrm>
            <a:prstGeom prst="cloudCallout">
              <a:avLst>
                <a:gd name="adj1" fmla="val -43659"/>
                <a:gd name="adj2" fmla="val 72232"/>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2890679" y="137214"/>
              <a:ext cx="1089639" cy="1089639"/>
            </a:xfrm>
            <a:prstGeom prst="rect">
              <a:avLst/>
            </a:prstGeom>
          </p:spPr>
        </p:pic>
      </p:grpSp>
      <p:grpSp>
        <p:nvGrpSpPr>
          <p:cNvPr id="13" name="Group 12"/>
          <p:cNvGrpSpPr/>
          <p:nvPr/>
        </p:nvGrpSpPr>
        <p:grpSpPr>
          <a:xfrm>
            <a:off x="4929734" y="181502"/>
            <a:ext cx="3888020" cy="2770098"/>
            <a:chOff x="5017719" y="50536"/>
            <a:chExt cx="3403222" cy="2424694"/>
          </a:xfrm>
        </p:grpSpPr>
        <p:pic>
          <p:nvPicPr>
            <p:cNvPr id="5" name="Picture 4"/>
            <p:cNvPicPr>
              <a:picLocks noChangeAspect="1"/>
            </p:cNvPicPr>
            <p:nvPr/>
          </p:nvPicPr>
          <p:blipFill>
            <a:blip r:embed="rId4"/>
            <a:stretch>
              <a:fillRect/>
            </a:stretch>
          </p:blipFill>
          <p:spPr>
            <a:xfrm flipH="1">
              <a:off x="5846470" y="673100"/>
              <a:ext cx="2574471" cy="1802130"/>
            </a:xfrm>
            <a:prstGeom prst="rect">
              <a:avLst/>
            </a:prstGeom>
          </p:spPr>
        </p:pic>
        <p:sp>
          <p:nvSpPr>
            <p:cNvPr id="7" name="Cloud Callout 6"/>
            <p:cNvSpPr/>
            <p:nvPr/>
          </p:nvSpPr>
          <p:spPr>
            <a:xfrm flipH="1">
              <a:off x="5017719" y="50536"/>
              <a:ext cx="1980572" cy="1326983"/>
            </a:xfrm>
            <a:prstGeom prst="cloudCallout">
              <a:avLst>
                <a:gd name="adj1" fmla="val -43659"/>
                <a:gd name="adj2" fmla="val 72232"/>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5473682" y="244834"/>
              <a:ext cx="1133079" cy="981158"/>
            </a:xfrm>
            <a:prstGeom prst="rect">
              <a:avLst/>
            </a:prstGeom>
          </p:spPr>
        </p:pic>
      </p:grpSp>
      <p:pic>
        <p:nvPicPr>
          <p:cNvPr id="15" name="Picture 14" descr="motion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95734">
            <a:off x="4683494" y="2894485"/>
            <a:ext cx="3730940" cy="3730940"/>
          </a:xfrm>
          <a:prstGeom prst="rect">
            <a:avLst/>
          </a:prstGeom>
        </p:spPr>
      </p:pic>
      <p:pic>
        <p:nvPicPr>
          <p:cNvPr id="16" name="Picture 15" descr="motion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6118" y="2819609"/>
            <a:ext cx="3730940" cy="3730940"/>
          </a:xfrm>
          <a:prstGeom prst="rect">
            <a:avLst/>
          </a:prstGeom>
        </p:spPr>
      </p:pic>
      <p:grpSp>
        <p:nvGrpSpPr>
          <p:cNvPr id="18" name="Group 17"/>
          <p:cNvGrpSpPr/>
          <p:nvPr/>
        </p:nvGrpSpPr>
        <p:grpSpPr>
          <a:xfrm>
            <a:off x="1150088" y="3727638"/>
            <a:ext cx="2523625" cy="2187352"/>
            <a:chOff x="1150088" y="3727638"/>
            <a:chExt cx="2523625" cy="2187352"/>
          </a:xfrm>
        </p:grpSpPr>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rot="854393">
              <a:off x="2107644" y="3727640"/>
              <a:ext cx="1566069" cy="2187350"/>
            </a:xfrm>
            <a:prstGeom prst="rect">
              <a:avLst/>
            </a:prstGeom>
          </p:spPr>
        </p:pic>
        <p:pic>
          <p:nvPicPr>
            <p:cNvPr id="14" name="Picture 13"/>
            <p:cNvPicPr>
              <a:picLocks noChangeAspect="1"/>
            </p:cNvPicPr>
            <p:nvPr/>
          </p:nvPicPr>
          <p:blipFill>
            <a:blip r:embed="rId10"/>
            <a:stretch>
              <a:fillRect/>
            </a:stretch>
          </p:blipFill>
          <p:spPr>
            <a:xfrm rot="21143736">
              <a:off x="1150088" y="3727638"/>
              <a:ext cx="1566069" cy="2187350"/>
            </a:xfrm>
            <a:prstGeom prst="rect">
              <a:avLst/>
            </a:prstGeom>
          </p:spPr>
        </p:pic>
      </p:grpSp>
    </p:spTree>
    <p:custDataLst>
      <p:tags r:id="rId1"/>
    </p:custDataLst>
    <p:extLst>
      <p:ext uri="{BB962C8B-B14F-4D97-AF65-F5344CB8AC3E}">
        <p14:creationId xmlns:p14="http://schemas.microsoft.com/office/powerpoint/2010/main" val="1889632433"/>
      </p:ext>
    </p:extLst>
  </p:cSld>
  <p:clrMapOvr>
    <a:masterClrMapping/>
  </p:clrMapOvr>
  <mc:AlternateContent xmlns:mc="http://schemas.openxmlformats.org/markup-compatibility/2006" xmlns:p14="http://schemas.microsoft.com/office/powerpoint/2010/main">
    <mc:Choice Requires="p14">
      <p:transition spd="slow" p14:dur="2000" advTm="15483"/>
    </mc:Choice>
    <mc:Fallback xmlns="">
      <p:transition xmlns:p14="http://schemas.microsoft.com/office/powerpoint/2010/main" spd="slow" advTm="154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par>
                          <p:cTn id="22" fill="hold">
                            <p:stCondLst>
                              <p:cond delay="1000"/>
                            </p:stCondLst>
                            <p:childTnLst>
                              <p:par>
                                <p:cTn id="23" presetID="10" presetClass="entr" presetSubtype="0" repeatCount="5000" fill="remove"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858000"/>
          </a:xfrm>
        </p:spPr>
        <p:txBody>
          <a:bodyPr>
            <a:normAutofit/>
          </a:bodyPr>
          <a:lstStyle/>
          <a:p>
            <a:r>
              <a:rPr lang="en-US" sz="8000" dirty="0" smtClean="0"/>
              <a:t>+</a:t>
            </a:r>
            <a:endParaRPr lang="en-US" sz="8000" dirty="0"/>
          </a:p>
        </p:txBody>
      </p:sp>
    </p:spTree>
    <p:custDataLst>
      <p:tags r:id="rId1"/>
    </p:custDataLst>
    <p:extLst>
      <p:ext uri="{BB962C8B-B14F-4D97-AF65-F5344CB8AC3E}">
        <p14:creationId xmlns:p14="http://schemas.microsoft.com/office/powerpoint/2010/main" val="627649531"/>
      </p:ext>
    </p:extLst>
  </p:cSld>
  <p:clrMapOvr>
    <a:masterClrMapping/>
  </p:clrMapOvr>
  <mc:AlternateContent xmlns:mc="http://schemas.openxmlformats.org/markup-compatibility/2006" xmlns:p14="http://schemas.microsoft.com/office/powerpoint/2010/main">
    <mc:Choice Requires="p14">
      <p:transition spd="slow" p14:dur="2000" advTm="4523"/>
    </mc:Choice>
    <mc:Fallback xmlns="">
      <p:transition xmlns:p14="http://schemas.microsoft.com/office/powerpoint/2010/main" spd="slow" advTm="45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2428" r="11929"/>
          <a:stretch/>
        </p:blipFill>
        <p:spPr>
          <a:xfrm>
            <a:off x="175399" y="560848"/>
            <a:ext cx="2782647" cy="2464697"/>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6285151" y="560848"/>
            <a:ext cx="2755105" cy="2464697"/>
          </a:xfrm>
          <a:prstGeom prst="rect">
            <a:avLst/>
          </a:prstGeom>
          <a:ln>
            <a:noFill/>
          </a:ln>
          <a:effectLst>
            <a:softEdge rad="112500"/>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03" y="2424693"/>
            <a:ext cx="7587272" cy="4527815"/>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3000248" y="1204467"/>
            <a:ext cx="3228955" cy="1792070"/>
            <a:chOff x="3000248" y="1204467"/>
            <a:chExt cx="3228955" cy="1792070"/>
          </a:xfrm>
        </p:grpSpPr>
        <p:pic>
          <p:nvPicPr>
            <p:cNvPr id="2" name="Picture 1"/>
            <p:cNvPicPr>
              <a:picLocks noChangeAspect="1"/>
            </p:cNvPicPr>
            <p:nvPr/>
          </p:nvPicPr>
          <p:blipFill>
            <a:blip r:embed="rId6">
              <a:lum bright="70000" contrast="-70000"/>
            </a:blip>
            <a:stretch>
              <a:fillRect/>
            </a:stretch>
          </p:blipFill>
          <p:spPr>
            <a:xfrm>
              <a:off x="3000248" y="1204467"/>
              <a:ext cx="3228955" cy="1792070"/>
            </a:xfrm>
            <a:prstGeom prst="rect">
              <a:avLst/>
            </a:prstGeom>
          </p:spPr>
        </p:pic>
        <p:sp>
          <p:nvSpPr>
            <p:cNvPr id="7" name="5-Point Star 6"/>
            <p:cNvSpPr/>
            <p:nvPr/>
          </p:nvSpPr>
          <p:spPr>
            <a:xfrm>
              <a:off x="5080598" y="1764883"/>
              <a:ext cx="322919" cy="322919"/>
            </a:xfrm>
            <a:prstGeom prst="star5">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1160915"/>
      </p:ext>
    </p:extLst>
  </p:cSld>
  <p:clrMapOvr>
    <a:masterClrMapping/>
  </p:clrMapOvr>
  <mc:AlternateContent xmlns:mc="http://schemas.openxmlformats.org/markup-compatibility/2006" xmlns:p14="http://schemas.microsoft.com/office/powerpoint/2010/main">
    <mc:Choice Requires="p14">
      <p:transition spd="slow" p14:dur="2000" advTm="11021"/>
    </mc:Choice>
    <mc:Fallback xmlns="">
      <p:transition xmlns:p14="http://schemas.microsoft.com/office/powerpoint/2010/main" spd="slow" advTm="1102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8000" dirty="0" smtClean="0"/>
              <a:t>+</a:t>
            </a:r>
            <a:endParaRPr lang="en-US" sz="8000" dirty="0"/>
          </a:p>
        </p:txBody>
      </p:sp>
    </p:spTree>
    <p:custDataLst>
      <p:tags r:id="rId1"/>
    </p:custDataLst>
    <p:extLst>
      <p:ext uri="{BB962C8B-B14F-4D97-AF65-F5344CB8AC3E}">
        <p14:creationId xmlns:p14="http://schemas.microsoft.com/office/powerpoint/2010/main" val="202234534"/>
      </p:ext>
    </p:extLst>
  </p:cSld>
  <p:clrMapOvr>
    <a:masterClrMapping/>
  </p:clrMapOvr>
  <mc:AlternateContent xmlns:mc="http://schemas.openxmlformats.org/markup-compatibility/2006" xmlns:p14="http://schemas.microsoft.com/office/powerpoint/2010/main">
    <mc:Choice Requires="p14">
      <p:transition spd="slow" p14:dur="2000" advTm="7855"/>
    </mc:Choice>
    <mc:Fallback xmlns="">
      <p:transition xmlns:p14="http://schemas.microsoft.com/office/powerpoint/2010/main" spd="slow" advTm="785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xit" presetSubtype="0" fill="hold" grpId="1" nodeType="afterEffect">
                                  <p:stCondLst>
                                    <p:cond delay="2300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00305" y="1907085"/>
            <a:ext cx="5196784" cy="3043831"/>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5997089" y="1907085"/>
            <a:ext cx="2094298" cy="3043831"/>
          </a:xfrm>
          <a:prstGeom prst="rect">
            <a:avLst/>
          </a:prstGeom>
          <a:ln>
            <a:noFill/>
          </a:ln>
          <a:effectLst>
            <a:softEdge rad="112500"/>
          </a:effectLst>
        </p:spPr>
      </p:pic>
      <p:pic>
        <p:nvPicPr>
          <p:cNvPr id="7" name="Picture 6"/>
          <p:cNvPicPr>
            <a:picLocks noChangeAspect="1"/>
          </p:cNvPicPr>
          <p:nvPr/>
        </p:nvPicPr>
        <p:blipFill>
          <a:blip r:embed="rId6"/>
          <a:stretch>
            <a:fillRect/>
          </a:stretch>
        </p:blipFill>
        <p:spPr>
          <a:xfrm>
            <a:off x="710366" y="1104296"/>
            <a:ext cx="7723269" cy="4649408"/>
          </a:xfrm>
          <a:prstGeom prst="rect">
            <a:avLst/>
          </a:prstGeom>
          <a:ln>
            <a:noFill/>
          </a:ln>
          <a:effectLst>
            <a:softEdge rad="112500"/>
          </a:effectLst>
        </p:spPr>
      </p:pic>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backgroundRemoval t="6027" b="89315" l="0" r="99091">
                        <a14:foregroundMark x1="52727" y1="44932" x2="49091" y2="46575"/>
                        <a14:foregroundMark x1="41818" y1="59178" x2="35455" y2="66849"/>
                        <a14:foregroundMark x1="66818" y1="22740" x2="66818" y2="18356"/>
                        <a14:foregroundMark x1="40455" y1="11781" x2="48182" y2="10959"/>
                        <a14:foregroundMark x1="59545" y1="14795" x2="54091" y2="12877"/>
                        <a14:foregroundMark x1="61364" y1="14521" x2="65455" y2="16438"/>
                        <a14:foregroundMark x1="52273" y1="11781" x2="50455" y2="11507"/>
                        <a14:foregroundMark x1="59545" y1="13151" x2="54545" y2="11781"/>
                        <a14:foregroundMark x1="61364" y1="13973" x2="64545" y2="14795"/>
                        <a14:foregroundMark x1="60909" y1="13151" x2="55455" y2="11507"/>
                        <a14:foregroundMark x1="51364" y1="10685" x2="49545" y2="10959"/>
                      </a14:backgroundRemoval>
                    </a14:imgEffect>
                  </a14:imgLayer>
                </a14:imgProps>
              </a:ext>
            </a:extLst>
          </a:blip>
          <a:srcRect b="21963"/>
          <a:stretch/>
        </p:blipFill>
        <p:spPr>
          <a:xfrm>
            <a:off x="3175000" y="2084568"/>
            <a:ext cx="2794000" cy="361742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63335721"/>
      </p:ext>
    </p:extLst>
  </p:cSld>
  <p:clrMapOvr>
    <a:masterClrMapping/>
  </p:clrMapOvr>
  <mc:AlternateContent xmlns:mc="http://schemas.openxmlformats.org/markup-compatibility/2006" xmlns:p14="http://schemas.microsoft.com/office/powerpoint/2010/main">
    <mc:Choice Requires="p14">
      <p:transition spd="slow" p14:dur="2000" advTm="6763"/>
    </mc:Choice>
    <mc:Fallback xmlns="">
      <p:transition xmlns:p14="http://schemas.microsoft.com/office/powerpoint/2010/main" spd="slow" advTm="67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xit" presetSubtype="0" fill="hold" nodeType="withEffect">
                                  <p:stCondLst>
                                    <p:cond delay="0"/>
                                  </p:stCondLst>
                                  <p:childTnLst>
                                    <p:animEffect transition="out" filter="fade">
                                      <p:cBhvr>
                                        <p:cTn id="9" dur="5000"/>
                                        <p:tgtEl>
                                          <p:spTgt spid="4"/>
                                        </p:tgtEl>
                                      </p:cBhvr>
                                    </p:animEffect>
                                    <p:set>
                                      <p:cBhvr>
                                        <p:cTn id="10" dur="1" fill="hold">
                                          <p:stCondLst>
                                            <p:cond delay="4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1384300"/>
            <a:ext cx="8229600" cy="4089400"/>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1835150" y="692150"/>
            <a:ext cx="5473700" cy="5473700"/>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2171990" y="702159"/>
            <a:ext cx="4800020" cy="5453682"/>
          </a:xfrm>
          <a:prstGeom prst="rect">
            <a:avLst/>
          </a:prstGeom>
          <a:ln>
            <a:noFill/>
          </a:ln>
          <a:effectLst>
            <a:softEdge rad="112500"/>
          </a:effectLst>
        </p:spPr>
      </p:pic>
    </p:spTree>
    <p:extLst>
      <p:ext uri="{BB962C8B-B14F-4D97-AF65-F5344CB8AC3E}">
        <p14:creationId xmlns:p14="http://schemas.microsoft.com/office/powerpoint/2010/main" val="2691071223"/>
      </p:ext>
    </p:extLst>
  </p:cSld>
  <p:clrMapOvr>
    <a:masterClrMapping/>
  </p:clrMapOvr>
  <mc:AlternateContent xmlns:mc="http://schemas.openxmlformats.org/markup-compatibility/2006" xmlns:p14="http://schemas.microsoft.com/office/powerpoint/2010/main">
    <mc:Choice Requires="p14">
      <p:transition spd="slow" p14:dur="2000" advTm="24504"/>
    </mc:Choice>
    <mc:Fallback xmlns="">
      <p:transition xmlns:p14="http://schemas.microsoft.com/office/powerpoint/2010/main" spd="slow" advTm="2450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xit" presetSubtype="0" fill="hold" nodeType="afterEffect">
                                  <p:stCondLst>
                                    <p:cond delay="3000"/>
                                  </p:stCondLst>
                                  <p:childTnLst>
                                    <p:animEffect transition="out" filter="fade">
                                      <p:cBhvr>
                                        <p:cTn id="10" dur="3000"/>
                                        <p:tgtEl>
                                          <p:spTgt spid="4"/>
                                        </p:tgtEl>
                                      </p:cBhvr>
                                    </p:animEffect>
                                    <p:set>
                                      <p:cBhvr>
                                        <p:cTn id="11" dur="1" fill="hold">
                                          <p:stCondLst>
                                            <p:cond delay="2999"/>
                                          </p:stCondLst>
                                        </p:cTn>
                                        <p:tgtEl>
                                          <p:spTgt spid="4"/>
                                        </p:tgtEl>
                                        <p:attrNameLst>
                                          <p:attrName>style.visibility</p:attrName>
                                        </p:attrNameLst>
                                      </p:cBhvr>
                                      <p:to>
                                        <p:strVal val="hidden"/>
                                      </p:to>
                                    </p:set>
                                  </p:childTnLst>
                                </p:cTn>
                              </p:par>
                              <p:par>
                                <p:cTn id="12" presetID="10" presetClass="entr" presetSubtype="0" fill="hold" nodeType="withEffect">
                                  <p:stCondLst>
                                    <p:cond delay="3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0"/>
                                        <p:tgtEl>
                                          <p:spTgt spid="5"/>
                                        </p:tgtEl>
                                      </p:cBhvr>
                                    </p:animEffect>
                                  </p:childTnLst>
                                </p:cTn>
                              </p:par>
                            </p:childTnLst>
                          </p:cTn>
                        </p:par>
                        <p:par>
                          <p:cTn id="15" fill="hold">
                            <p:stCondLst>
                              <p:cond delay="9000"/>
                            </p:stCondLst>
                            <p:childTnLst>
                              <p:par>
                                <p:cTn id="16" presetID="10" presetClass="exit" presetSubtype="0" fill="hold" nodeType="afterEffect">
                                  <p:stCondLst>
                                    <p:cond delay="300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par>
                                <p:cTn id="19" presetID="10" presetClass="entr" presetSubtype="0" fill="hold" nodeType="withEffect">
                                  <p:stCondLst>
                                    <p:cond delay="3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079500" y="1409700"/>
            <a:ext cx="6985000" cy="4025900"/>
          </a:xfrm>
          <a:prstGeom prst="rect">
            <a:avLst/>
          </a:prstGeom>
          <a:ln>
            <a:noFill/>
          </a:ln>
          <a:effectLst>
            <a:softEdge rad="112500"/>
          </a:effectLst>
        </p:spPr>
      </p:pic>
      <p:pic>
        <p:nvPicPr>
          <p:cNvPr id="3" name="Picture 2"/>
          <p:cNvPicPr>
            <a:picLocks noChangeAspect="1"/>
          </p:cNvPicPr>
          <p:nvPr/>
        </p:nvPicPr>
        <p:blipFill rotWithShape="1">
          <a:blip r:embed="rId7"/>
          <a:srcRect r="44967"/>
          <a:stretch/>
        </p:blipFill>
        <p:spPr>
          <a:xfrm>
            <a:off x="5209766" y="1868173"/>
            <a:ext cx="2919318" cy="3074930"/>
          </a:xfrm>
          <a:prstGeom prst="rect">
            <a:avLst/>
          </a:prstGeom>
          <a:ln>
            <a:noFill/>
          </a:ln>
          <a:effectLst>
            <a:softEdge rad="112500"/>
          </a:effectLst>
        </p:spPr>
      </p:pic>
      <p:pic>
        <p:nvPicPr>
          <p:cNvPr id="5" name="SIB_bold.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12236" t="14512" r="8440" b="17757"/>
          <a:stretch/>
        </p:blipFill>
        <p:spPr>
          <a:xfrm>
            <a:off x="1144084" y="2225016"/>
            <a:ext cx="2709757" cy="2316492"/>
          </a:xfrm>
          <a:prstGeom prst="rect">
            <a:avLst/>
          </a:prstGeom>
        </p:spPr>
      </p:pic>
      <p:sp>
        <p:nvSpPr>
          <p:cNvPr id="2" name="Right Arrow 1"/>
          <p:cNvSpPr/>
          <p:nvPr/>
        </p:nvSpPr>
        <p:spPr>
          <a:xfrm>
            <a:off x="3939953" y="2483302"/>
            <a:ext cx="1355925" cy="1886016"/>
          </a:xfrm>
          <a:prstGeom prst="rightArrow">
            <a:avLst>
              <a:gd name="adj1" fmla="val 54564"/>
              <a:gd name="adj2" fmla="val 63208"/>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398834"/>
      </p:ext>
    </p:extLst>
  </p:cSld>
  <p:clrMapOvr>
    <a:masterClrMapping/>
  </p:clrMapOvr>
  <mc:AlternateContent xmlns:mc="http://schemas.openxmlformats.org/markup-compatibility/2006" xmlns:p14="http://schemas.microsoft.com/office/powerpoint/2010/main">
    <mc:Choice Requires="p14">
      <p:transition spd="slow" p14:dur="2000" advTm="11571"/>
    </mc:Choice>
    <mc:Fallback xmlns="">
      <p:transition xmlns:p14="http://schemas.microsoft.com/office/powerpoint/2010/main" spd="slow" advTm="115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 presetClass="mediacall" presetSubtype="0" fill="hold" nodeType="withEffect">
                                  <p:stCondLst>
                                    <p:cond delay="0"/>
                                  </p:stCondLst>
                                  <p:childTnLst>
                                    <p:cmd type="call" cmd="playFrom(0.0)">
                                      <p:cBhvr>
                                        <p:cTn id="9" dur="4566" fill="hold"/>
                                        <p:tgtEl>
                                          <p:spTgt spid="5"/>
                                        </p:tgtEl>
                                      </p:cBhvr>
                                    </p:cmd>
                                  </p:childTnLst>
                                </p:cTn>
                              </p:par>
                              <p:par>
                                <p:cTn id="10" presetID="10" presetClass="entr" presetSubtype="0" fill="hold" grpId="0" nodeType="withEffect">
                                  <p:stCondLst>
                                    <p:cond delay="3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10" presetClass="entr" presetSubtype="0" fill="hold" nodeType="with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5"/>
                </p:tgtEl>
              </p:cMediaNode>
            </p:video>
          </p:childTnLst>
        </p:cTn>
      </p:par>
    </p:tnLst>
    <p:bldLst>
      <p:bldP spid="2" grpId="0" animBg="1"/>
    </p:bldLst>
  </p:timing>
  <p:extLst>
    <p:ext uri="{E180D4A7-C9FB-4DFB-919C-405C955672EB}">
      <p14:showEvtLst xmlns:p14="http://schemas.microsoft.com/office/powerpoint/2010/main">
        <p14:playEvt time="3437" objId="5"/>
        <p14:playEvt time="8079" objId="5"/>
        <p14:stopEvt time="11571"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olet_std.png"/>
          <p:cNvPicPr>
            <a:picLocks noChangeAspect="1"/>
          </p:cNvPicPr>
          <p:nvPr/>
        </p:nvPicPr>
        <p:blipFill rotWithShape="1">
          <a:blip r:embed="rId3">
            <a:extLst>
              <a:ext uri="{28A0092B-C50C-407E-A947-70E740481C1C}">
                <a14:useLocalDpi xmlns:a14="http://schemas.microsoft.com/office/drawing/2010/main" val="0"/>
              </a:ext>
            </a:extLst>
          </a:blip>
          <a:srcRect l="70330" t="10835" r="4297" b="11532"/>
          <a:stretch/>
        </p:blipFill>
        <p:spPr>
          <a:xfrm>
            <a:off x="8040263" y="2634605"/>
            <a:ext cx="1103737" cy="1384148"/>
          </a:xfrm>
          <a:prstGeom prst="rect">
            <a:avLst/>
          </a:prstGeom>
        </p:spPr>
      </p:pic>
      <p:pic>
        <p:nvPicPr>
          <p:cNvPr id="5" name="Picture 4" descr="indigo.png"/>
          <p:cNvPicPr>
            <a:picLocks noChangeAspect="1"/>
          </p:cNvPicPr>
          <p:nvPr/>
        </p:nvPicPr>
        <p:blipFill rotWithShape="1">
          <a:blip r:embed="rId4">
            <a:extLst>
              <a:ext uri="{28A0092B-C50C-407E-A947-70E740481C1C}">
                <a14:useLocalDpi xmlns:a14="http://schemas.microsoft.com/office/drawing/2010/main" val="0"/>
              </a:ext>
            </a:extLst>
          </a:blip>
          <a:srcRect l="70330" t="10835" r="4106" b="11532"/>
          <a:stretch/>
        </p:blipFill>
        <p:spPr>
          <a:xfrm>
            <a:off x="6697449" y="2634606"/>
            <a:ext cx="1112047" cy="1384147"/>
          </a:xfrm>
          <a:prstGeom prst="rect">
            <a:avLst/>
          </a:prstGeom>
        </p:spPr>
      </p:pic>
      <p:pic>
        <p:nvPicPr>
          <p:cNvPr id="6" name="Picture 5" descr="blue_std.png"/>
          <p:cNvPicPr>
            <a:picLocks noChangeAspect="1"/>
          </p:cNvPicPr>
          <p:nvPr/>
        </p:nvPicPr>
        <p:blipFill rotWithShape="1">
          <a:blip r:embed="rId5">
            <a:extLst>
              <a:ext uri="{28A0092B-C50C-407E-A947-70E740481C1C}">
                <a14:useLocalDpi xmlns:a14="http://schemas.microsoft.com/office/drawing/2010/main" val="0"/>
              </a:ext>
            </a:extLst>
          </a:blip>
          <a:srcRect l="70330" t="10835" r="4297" b="11532"/>
          <a:stretch/>
        </p:blipFill>
        <p:spPr>
          <a:xfrm>
            <a:off x="5362945" y="2634606"/>
            <a:ext cx="1103737" cy="1384147"/>
          </a:xfrm>
          <a:prstGeom prst="rect">
            <a:avLst/>
          </a:prstGeom>
        </p:spPr>
      </p:pic>
      <p:pic>
        <p:nvPicPr>
          <p:cNvPr id="7" name="Picture 6" descr="green_std.png"/>
          <p:cNvPicPr>
            <a:picLocks noChangeAspect="1"/>
          </p:cNvPicPr>
          <p:nvPr/>
        </p:nvPicPr>
        <p:blipFill rotWithShape="1">
          <a:blip r:embed="rId6">
            <a:extLst>
              <a:ext uri="{28A0092B-C50C-407E-A947-70E740481C1C}">
                <a14:useLocalDpi xmlns:a14="http://schemas.microsoft.com/office/drawing/2010/main" val="0"/>
              </a:ext>
            </a:extLst>
          </a:blip>
          <a:srcRect l="70330" t="10835" r="4297" b="11532"/>
          <a:stretch/>
        </p:blipFill>
        <p:spPr>
          <a:xfrm>
            <a:off x="4028441" y="2634605"/>
            <a:ext cx="1103737" cy="1384148"/>
          </a:xfrm>
          <a:prstGeom prst="rect">
            <a:avLst/>
          </a:prstGeom>
        </p:spPr>
      </p:pic>
      <p:pic>
        <p:nvPicPr>
          <p:cNvPr id="8" name="Picture 7" descr="yellow_std.png"/>
          <p:cNvPicPr>
            <a:picLocks noChangeAspect="1"/>
          </p:cNvPicPr>
          <p:nvPr/>
        </p:nvPicPr>
        <p:blipFill rotWithShape="1">
          <a:blip r:embed="rId7">
            <a:extLst>
              <a:ext uri="{28A0092B-C50C-407E-A947-70E740481C1C}">
                <a14:useLocalDpi xmlns:a14="http://schemas.microsoft.com/office/drawing/2010/main" val="0"/>
              </a:ext>
            </a:extLst>
          </a:blip>
          <a:srcRect l="70330" t="10835" r="4106" b="11532"/>
          <a:stretch/>
        </p:blipFill>
        <p:spPr>
          <a:xfrm>
            <a:off x="2685628" y="2634606"/>
            <a:ext cx="1112046" cy="1384147"/>
          </a:xfrm>
          <a:prstGeom prst="rect">
            <a:avLst/>
          </a:prstGeom>
        </p:spPr>
      </p:pic>
      <p:pic>
        <p:nvPicPr>
          <p:cNvPr id="9" name="Picture 8" descr="orange_std.png"/>
          <p:cNvPicPr>
            <a:picLocks noChangeAspect="1"/>
          </p:cNvPicPr>
          <p:nvPr/>
        </p:nvPicPr>
        <p:blipFill rotWithShape="1">
          <a:blip r:embed="rId8">
            <a:extLst>
              <a:ext uri="{28A0092B-C50C-407E-A947-70E740481C1C}">
                <a14:useLocalDpi xmlns:a14="http://schemas.microsoft.com/office/drawing/2010/main" val="0"/>
              </a:ext>
            </a:extLst>
          </a:blip>
          <a:srcRect l="70330" t="10835" r="4297" b="11532"/>
          <a:stretch/>
        </p:blipFill>
        <p:spPr>
          <a:xfrm>
            <a:off x="1351124" y="2634606"/>
            <a:ext cx="1103737" cy="1384147"/>
          </a:xfrm>
          <a:prstGeom prst="rect">
            <a:avLst/>
          </a:prstGeom>
        </p:spPr>
      </p:pic>
      <p:pic>
        <p:nvPicPr>
          <p:cNvPr id="10" name="Picture 9" descr="red_std.png"/>
          <p:cNvPicPr>
            <a:picLocks noChangeAspect="1"/>
          </p:cNvPicPr>
          <p:nvPr/>
        </p:nvPicPr>
        <p:blipFill rotWithShape="1">
          <a:blip r:embed="rId9">
            <a:extLst>
              <a:ext uri="{28A0092B-C50C-407E-A947-70E740481C1C}">
                <a14:useLocalDpi xmlns:a14="http://schemas.microsoft.com/office/drawing/2010/main" val="0"/>
              </a:ext>
            </a:extLst>
          </a:blip>
          <a:srcRect l="69978" t="11233" r="4457" b="11135"/>
          <a:stretch/>
        </p:blipFill>
        <p:spPr>
          <a:xfrm>
            <a:off x="8310" y="2634606"/>
            <a:ext cx="1112047" cy="1384147"/>
          </a:xfrm>
          <a:prstGeom prst="rect">
            <a:avLst/>
          </a:prstGeom>
        </p:spPr>
      </p:pic>
      <p:pic>
        <p:nvPicPr>
          <p:cNvPr id="11" name="Picture 10" descr="violet_std.png"/>
          <p:cNvPicPr>
            <a:picLocks noChangeAspect="1"/>
          </p:cNvPicPr>
          <p:nvPr/>
        </p:nvPicPr>
        <p:blipFill rotWithShape="1">
          <a:blip r:embed="rId3">
            <a:extLst>
              <a:ext uri="{28A0092B-C50C-407E-A947-70E740481C1C}">
                <a14:useLocalDpi xmlns:a14="http://schemas.microsoft.com/office/drawing/2010/main" val="0"/>
              </a:ext>
            </a:extLst>
          </a:blip>
          <a:srcRect l="1758" t="18985" r="67472" b="17107"/>
          <a:stretch/>
        </p:blipFill>
        <p:spPr>
          <a:xfrm>
            <a:off x="7859872" y="1182277"/>
            <a:ext cx="1284128" cy="1093184"/>
          </a:xfrm>
          <a:prstGeom prst="rect">
            <a:avLst/>
          </a:prstGeom>
        </p:spPr>
      </p:pic>
      <p:pic>
        <p:nvPicPr>
          <p:cNvPr id="12" name="Picture 11" descr="indigo.png"/>
          <p:cNvPicPr>
            <a:picLocks noChangeAspect="1"/>
          </p:cNvPicPr>
          <p:nvPr/>
        </p:nvPicPr>
        <p:blipFill rotWithShape="1">
          <a:blip r:embed="rId4">
            <a:extLst>
              <a:ext uri="{28A0092B-C50C-407E-A947-70E740481C1C}">
                <a14:useLocalDpi xmlns:a14="http://schemas.microsoft.com/office/drawing/2010/main" val="0"/>
              </a:ext>
            </a:extLst>
          </a:blip>
          <a:srcRect l="1758" t="18985" r="67472" b="17107"/>
          <a:stretch/>
        </p:blipFill>
        <p:spPr>
          <a:xfrm>
            <a:off x="6549896" y="1182277"/>
            <a:ext cx="1284128" cy="1093184"/>
          </a:xfrm>
          <a:prstGeom prst="rect">
            <a:avLst/>
          </a:prstGeom>
        </p:spPr>
      </p:pic>
      <p:pic>
        <p:nvPicPr>
          <p:cNvPr id="13" name="Picture 12" descr="blue_std.png"/>
          <p:cNvPicPr>
            <a:picLocks noChangeAspect="1"/>
          </p:cNvPicPr>
          <p:nvPr/>
        </p:nvPicPr>
        <p:blipFill rotWithShape="1">
          <a:blip r:embed="rId5">
            <a:extLst>
              <a:ext uri="{28A0092B-C50C-407E-A947-70E740481C1C}">
                <a14:useLocalDpi xmlns:a14="http://schemas.microsoft.com/office/drawing/2010/main" val="0"/>
              </a:ext>
            </a:extLst>
          </a:blip>
          <a:srcRect l="1758" t="18985" r="67472" b="17107"/>
          <a:stretch/>
        </p:blipFill>
        <p:spPr>
          <a:xfrm>
            <a:off x="5239917" y="1182277"/>
            <a:ext cx="1284128" cy="1093184"/>
          </a:xfrm>
          <a:prstGeom prst="rect">
            <a:avLst/>
          </a:prstGeom>
        </p:spPr>
      </p:pic>
      <p:pic>
        <p:nvPicPr>
          <p:cNvPr id="14" name="Picture 13" descr="green_std.png"/>
          <p:cNvPicPr>
            <a:picLocks noChangeAspect="1"/>
          </p:cNvPicPr>
          <p:nvPr/>
        </p:nvPicPr>
        <p:blipFill rotWithShape="1">
          <a:blip r:embed="rId6">
            <a:extLst>
              <a:ext uri="{28A0092B-C50C-407E-A947-70E740481C1C}">
                <a14:useLocalDpi xmlns:a14="http://schemas.microsoft.com/office/drawing/2010/main" val="0"/>
              </a:ext>
            </a:extLst>
          </a:blip>
          <a:srcRect l="1758" t="18985" r="67472" b="17107"/>
          <a:stretch/>
        </p:blipFill>
        <p:spPr>
          <a:xfrm>
            <a:off x="3929938" y="1182277"/>
            <a:ext cx="1284128" cy="1093184"/>
          </a:xfrm>
          <a:prstGeom prst="rect">
            <a:avLst/>
          </a:prstGeom>
        </p:spPr>
      </p:pic>
      <p:pic>
        <p:nvPicPr>
          <p:cNvPr id="15" name="Picture 14" descr="yellow_std.png"/>
          <p:cNvPicPr>
            <a:picLocks noChangeAspect="1"/>
          </p:cNvPicPr>
          <p:nvPr/>
        </p:nvPicPr>
        <p:blipFill rotWithShape="1">
          <a:blip r:embed="rId7">
            <a:extLst>
              <a:ext uri="{28A0092B-C50C-407E-A947-70E740481C1C}">
                <a14:useLocalDpi xmlns:a14="http://schemas.microsoft.com/office/drawing/2010/main" val="0"/>
              </a:ext>
            </a:extLst>
          </a:blip>
          <a:srcRect l="1758" t="18985" r="67472" b="14106"/>
          <a:stretch/>
        </p:blipFill>
        <p:spPr>
          <a:xfrm>
            <a:off x="2619959" y="1130920"/>
            <a:ext cx="1284128" cy="1144541"/>
          </a:xfrm>
          <a:prstGeom prst="rect">
            <a:avLst/>
          </a:prstGeom>
        </p:spPr>
      </p:pic>
      <p:pic>
        <p:nvPicPr>
          <p:cNvPr id="16" name="Picture 15" descr="orange_std.png"/>
          <p:cNvPicPr>
            <a:picLocks noChangeAspect="1"/>
          </p:cNvPicPr>
          <p:nvPr/>
        </p:nvPicPr>
        <p:blipFill rotWithShape="1">
          <a:blip r:embed="rId8">
            <a:extLst>
              <a:ext uri="{28A0092B-C50C-407E-A947-70E740481C1C}">
                <a14:useLocalDpi xmlns:a14="http://schemas.microsoft.com/office/drawing/2010/main" val="0"/>
              </a:ext>
            </a:extLst>
          </a:blip>
          <a:srcRect l="1758" t="18985" r="67472" b="17107"/>
          <a:stretch/>
        </p:blipFill>
        <p:spPr>
          <a:xfrm>
            <a:off x="1309980" y="1182277"/>
            <a:ext cx="1284128" cy="1093184"/>
          </a:xfrm>
          <a:prstGeom prst="rect">
            <a:avLst/>
          </a:prstGeom>
        </p:spPr>
      </p:pic>
      <p:pic>
        <p:nvPicPr>
          <p:cNvPr id="17" name="Picture 16" descr="red_std.png"/>
          <p:cNvPicPr>
            <a:picLocks noChangeAspect="1"/>
          </p:cNvPicPr>
          <p:nvPr/>
        </p:nvPicPr>
        <p:blipFill rotWithShape="1">
          <a:blip r:embed="rId9">
            <a:extLst>
              <a:ext uri="{28A0092B-C50C-407E-A947-70E740481C1C}">
                <a14:useLocalDpi xmlns:a14="http://schemas.microsoft.com/office/drawing/2010/main" val="0"/>
              </a:ext>
            </a:extLst>
          </a:blip>
          <a:srcRect l="1758" t="18985" r="67472" b="14106"/>
          <a:stretch/>
        </p:blipFill>
        <p:spPr>
          <a:xfrm>
            <a:off x="1" y="1130920"/>
            <a:ext cx="1284128" cy="1144541"/>
          </a:xfrm>
          <a:prstGeom prst="rect">
            <a:avLst/>
          </a:prstGeom>
        </p:spPr>
      </p:pic>
      <p:pic>
        <p:nvPicPr>
          <p:cNvPr id="18" name="Picture 17" descr="violet_std.png"/>
          <p:cNvPicPr>
            <a:picLocks noChangeAspect="1"/>
          </p:cNvPicPr>
          <p:nvPr/>
        </p:nvPicPr>
        <p:blipFill rotWithShape="1">
          <a:blip r:embed="rId3">
            <a:extLst>
              <a:ext uri="{28A0092B-C50C-407E-A947-70E740481C1C}">
                <a14:useLocalDpi xmlns:a14="http://schemas.microsoft.com/office/drawing/2010/main" val="0"/>
              </a:ext>
            </a:extLst>
          </a:blip>
          <a:srcRect l="35516" t="18127" r="36176" b="15821"/>
          <a:stretch/>
        </p:blipFill>
        <p:spPr>
          <a:xfrm>
            <a:off x="7818350" y="4223396"/>
            <a:ext cx="1317340" cy="1259879"/>
          </a:xfrm>
          <a:prstGeom prst="rect">
            <a:avLst/>
          </a:prstGeom>
        </p:spPr>
      </p:pic>
      <p:pic>
        <p:nvPicPr>
          <p:cNvPr id="19" name="Picture 18" descr="indigo.png"/>
          <p:cNvPicPr>
            <a:picLocks noChangeAspect="1"/>
          </p:cNvPicPr>
          <p:nvPr/>
        </p:nvPicPr>
        <p:blipFill rotWithShape="1">
          <a:blip r:embed="rId4">
            <a:extLst>
              <a:ext uri="{28A0092B-C50C-407E-A947-70E740481C1C}">
                <a14:useLocalDpi xmlns:a14="http://schemas.microsoft.com/office/drawing/2010/main" val="0"/>
              </a:ext>
            </a:extLst>
          </a:blip>
          <a:srcRect l="35516" t="18127" r="36176" b="15821"/>
          <a:stretch/>
        </p:blipFill>
        <p:spPr>
          <a:xfrm>
            <a:off x="6516675" y="4223396"/>
            <a:ext cx="1317340" cy="1259879"/>
          </a:xfrm>
          <a:prstGeom prst="rect">
            <a:avLst/>
          </a:prstGeom>
        </p:spPr>
      </p:pic>
      <p:pic>
        <p:nvPicPr>
          <p:cNvPr id="20" name="Picture 19" descr="blue_std.png"/>
          <p:cNvPicPr>
            <a:picLocks noChangeAspect="1"/>
          </p:cNvPicPr>
          <p:nvPr/>
        </p:nvPicPr>
        <p:blipFill rotWithShape="1">
          <a:blip r:embed="rId5">
            <a:extLst>
              <a:ext uri="{28A0092B-C50C-407E-A947-70E740481C1C}">
                <a14:useLocalDpi xmlns:a14="http://schemas.microsoft.com/office/drawing/2010/main" val="0"/>
              </a:ext>
            </a:extLst>
          </a:blip>
          <a:srcRect l="35516" t="18127" r="36176" b="15821"/>
          <a:stretch/>
        </p:blipFill>
        <p:spPr>
          <a:xfrm>
            <a:off x="5215002" y="4223396"/>
            <a:ext cx="1317340" cy="1259879"/>
          </a:xfrm>
          <a:prstGeom prst="rect">
            <a:avLst/>
          </a:prstGeom>
        </p:spPr>
      </p:pic>
      <p:pic>
        <p:nvPicPr>
          <p:cNvPr id="21" name="Picture 20" descr="green_std.png"/>
          <p:cNvPicPr>
            <a:picLocks noChangeAspect="1"/>
          </p:cNvPicPr>
          <p:nvPr/>
        </p:nvPicPr>
        <p:blipFill rotWithShape="1">
          <a:blip r:embed="rId6">
            <a:extLst>
              <a:ext uri="{28A0092B-C50C-407E-A947-70E740481C1C}">
                <a14:useLocalDpi xmlns:a14="http://schemas.microsoft.com/office/drawing/2010/main" val="0"/>
              </a:ext>
            </a:extLst>
          </a:blip>
          <a:srcRect l="35516" t="18127" r="36176" b="15821"/>
          <a:stretch/>
        </p:blipFill>
        <p:spPr>
          <a:xfrm>
            <a:off x="3913329" y="4223396"/>
            <a:ext cx="1317340" cy="1259879"/>
          </a:xfrm>
          <a:prstGeom prst="rect">
            <a:avLst/>
          </a:prstGeom>
        </p:spPr>
      </p:pic>
      <p:pic>
        <p:nvPicPr>
          <p:cNvPr id="22" name="Picture 21" descr="yellow_std.png"/>
          <p:cNvPicPr>
            <a:picLocks noChangeAspect="1"/>
          </p:cNvPicPr>
          <p:nvPr/>
        </p:nvPicPr>
        <p:blipFill rotWithShape="1">
          <a:blip r:embed="rId7">
            <a:extLst>
              <a:ext uri="{28A0092B-C50C-407E-A947-70E740481C1C}">
                <a14:useLocalDpi xmlns:a14="http://schemas.microsoft.com/office/drawing/2010/main" val="0"/>
              </a:ext>
            </a:extLst>
          </a:blip>
          <a:srcRect l="35516" t="18127" r="36176" b="15821"/>
          <a:stretch/>
        </p:blipFill>
        <p:spPr>
          <a:xfrm>
            <a:off x="2611656" y="4223396"/>
            <a:ext cx="1317340" cy="1259879"/>
          </a:xfrm>
          <a:prstGeom prst="rect">
            <a:avLst/>
          </a:prstGeom>
        </p:spPr>
      </p:pic>
      <p:pic>
        <p:nvPicPr>
          <p:cNvPr id="23" name="Picture 22" descr="orange_std.png"/>
          <p:cNvPicPr>
            <a:picLocks noChangeAspect="1"/>
          </p:cNvPicPr>
          <p:nvPr/>
        </p:nvPicPr>
        <p:blipFill rotWithShape="1">
          <a:blip r:embed="rId8">
            <a:extLst>
              <a:ext uri="{28A0092B-C50C-407E-A947-70E740481C1C}">
                <a14:useLocalDpi xmlns:a14="http://schemas.microsoft.com/office/drawing/2010/main" val="0"/>
              </a:ext>
            </a:extLst>
          </a:blip>
          <a:srcRect l="35516" t="18127" r="36176" b="15821"/>
          <a:stretch/>
        </p:blipFill>
        <p:spPr>
          <a:xfrm>
            <a:off x="1309983" y="4223396"/>
            <a:ext cx="1317340" cy="1259879"/>
          </a:xfrm>
          <a:prstGeom prst="rect">
            <a:avLst/>
          </a:prstGeom>
        </p:spPr>
      </p:pic>
      <p:pic>
        <p:nvPicPr>
          <p:cNvPr id="24" name="Picture 23" descr="red_std.png"/>
          <p:cNvPicPr>
            <a:picLocks noChangeAspect="1"/>
          </p:cNvPicPr>
          <p:nvPr/>
        </p:nvPicPr>
        <p:blipFill rotWithShape="1">
          <a:blip r:embed="rId9">
            <a:extLst>
              <a:ext uri="{28A0092B-C50C-407E-A947-70E740481C1C}">
                <a14:useLocalDpi xmlns:a14="http://schemas.microsoft.com/office/drawing/2010/main" val="0"/>
              </a:ext>
            </a:extLst>
          </a:blip>
          <a:srcRect l="35516" t="18127" r="36176" b="15821"/>
          <a:stretch/>
        </p:blipFill>
        <p:spPr>
          <a:xfrm>
            <a:off x="8310" y="4223396"/>
            <a:ext cx="1317340" cy="1259879"/>
          </a:xfrm>
          <a:prstGeom prst="rect">
            <a:avLst/>
          </a:prstGeom>
        </p:spPr>
      </p:pic>
    </p:spTree>
    <p:extLst>
      <p:ext uri="{BB962C8B-B14F-4D97-AF65-F5344CB8AC3E}">
        <p14:creationId xmlns:p14="http://schemas.microsoft.com/office/powerpoint/2010/main" val="902447302"/>
      </p:ext>
    </p:extLst>
  </p:cSld>
  <p:clrMapOvr>
    <a:masterClrMapping/>
  </p:clrMapOvr>
  <mc:AlternateContent xmlns:mc="http://schemas.openxmlformats.org/markup-compatibility/2006" xmlns:p14="http://schemas.microsoft.com/office/powerpoint/2010/main">
    <mc:Choice Requires="p14">
      <p:transition spd="slow" p14:dur="2000" advTm="5427"/>
    </mc:Choice>
    <mc:Fallback xmlns="">
      <p:transition xmlns:p14="http://schemas.microsoft.com/office/powerpoint/2010/main" spd="slow" advTm="54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10"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4388" y="324556"/>
            <a:ext cx="3455811" cy="3887028"/>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977386" y="4479512"/>
            <a:ext cx="7140222" cy="2251488"/>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4902582" y="2481871"/>
            <a:ext cx="2984008" cy="1729713"/>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4291543" y="324556"/>
            <a:ext cx="4076700" cy="1993900"/>
          </a:xfrm>
          <a:prstGeom prst="rect">
            <a:avLst/>
          </a:prstGeom>
          <a:ln>
            <a:noFill/>
          </a:ln>
          <a:effectLst>
            <a:softEdge rad="112500"/>
          </a:effectLst>
        </p:spPr>
      </p:pic>
      <p:pic>
        <p:nvPicPr>
          <p:cNvPr id="5" name="Picture 4"/>
          <p:cNvPicPr>
            <a:picLocks noChangeAspect="1"/>
          </p:cNvPicPr>
          <p:nvPr/>
        </p:nvPicPr>
        <p:blipFill>
          <a:blip r:embed="rId7"/>
          <a:stretch>
            <a:fillRect/>
          </a:stretch>
        </p:blipFill>
        <p:spPr>
          <a:xfrm>
            <a:off x="2462881" y="651366"/>
            <a:ext cx="4218238" cy="5555268"/>
          </a:xfrm>
          <a:prstGeom prst="rect">
            <a:avLst/>
          </a:prstGeom>
          <a:ln>
            <a:noFill/>
          </a:ln>
          <a:effectLst>
            <a:softEdge rad="112500"/>
          </a:effectLst>
        </p:spPr>
      </p:pic>
    </p:spTree>
    <p:extLst>
      <p:ext uri="{BB962C8B-B14F-4D97-AF65-F5344CB8AC3E}">
        <p14:creationId xmlns:p14="http://schemas.microsoft.com/office/powerpoint/2010/main" val="334014458"/>
      </p:ext>
    </p:extLst>
  </p:cSld>
  <p:clrMapOvr>
    <a:masterClrMapping/>
  </p:clrMapOvr>
  <mc:AlternateContent xmlns:mc="http://schemas.openxmlformats.org/markup-compatibility/2006" xmlns:p14="http://schemas.microsoft.com/office/powerpoint/2010/main">
    <mc:Choice Requires="p14">
      <p:transition spd="slow" p14:dur="2000" advTm="13190"/>
    </mc:Choice>
    <mc:Fallback xmlns="">
      <p:transition xmlns:p14="http://schemas.microsoft.com/office/powerpoint/2010/main" spd="slow" advTm="131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3000"/>
                                        <p:tgtEl>
                                          <p:spTgt spid="5"/>
                                        </p:tgtEl>
                                      </p:cBhvr>
                                    </p:animEffect>
                                  </p:childTnLst>
                                </p:cTn>
                              </p:par>
                              <p:par>
                                <p:cTn id="24" presetID="9" presetClass="emph" presetSubtype="0" nodeType="withEffect">
                                  <p:stCondLst>
                                    <p:cond delay="0"/>
                                  </p:stCondLst>
                                  <p:childTnLst>
                                    <p:set>
                                      <p:cBhvr rctx="PPT">
                                        <p:cTn id="25" dur="indefinite"/>
                                        <p:tgtEl>
                                          <p:spTgt spid="7"/>
                                        </p:tgtEl>
                                        <p:attrNameLst>
                                          <p:attrName>style.opacity</p:attrName>
                                        </p:attrNameLst>
                                      </p:cBhvr>
                                      <p:to>
                                        <p:strVal val="0.5"/>
                                      </p:to>
                                    </p:set>
                                    <p:animEffect filter="image" prLst="opacity: 0.5">
                                      <p:cBhvr rctx="IE">
                                        <p:cTn id="26" dur="indefinite"/>
                                        <p:tgtEl>
                                          <p:spTgt spid="7"/>
                                        </p:tgtEl>
                                      </p:cBhvr>
                                    </p:animEffect>
                                  </p:childTnLst>
                                </p:cTn>
                              </p:par>
                              <p:par>
                                <p:cTn id="27" presetID="9" presetClass="emph" presetSubtype="0" nodeType="withEffect">
                                  <p:stCondLst>
                                    <p:cond delay="0"/>
                                  </p:stCondLst>
                                  <p:childTnLst>
                                    <p:set>
                                      <p:cBhvr rctx="PPT">
                                        <p:cTn id="28" dur="indefinite"/>
                                        <p:tgtEl>
                                          <p:spTgt spid="6"/>
                                        </p:tgtEl>
                                        <p:attrNameLst>
                                          <p:attrName>style.opacity</p:attrName>
                                        </p:attrNameLst>
                                      </p:cBhvr>
                                      <p:to>
                                        <p:strVal val="0.5"/>
                                      </p:to>
                                    </p:set>
                                    <p:animEffect filter="image" prLst="opacity: 0.5">
                                      <p:cBhvr rctx="IE">
                                        <p:cTn id="29" dur="indefinite"/>
                                        <p:tgtEl>
                                          <p:spTgt spid="6"/>
                                        </p:tgtEl>
                                      </p:cBhvr>
                                    </p:animEffect>
                                  </p:childTnLst>
                                </p:cTn>
                              </p:par>
                              <p:par>
                                <p:cTn id="30" presetID="9" presetClass="emph" presetSubtype="0" nodeType="withEffect">
                                  <p:stCondLst>
                                    <p:cond delay="0"/>
                                  </p:stCondLst>
                                  <p:childTnLst>
                                    <p:set>
                                      <p:cBhvr rctx="PPT">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nodeType="withEffect">
                                  <p:stCondLst>
                                    <p:cond delay="0"/>
                                  </p:stCondLst>
                                  <p:childTnLst>
                                    <p:set>
                                      <p:cBhvr rctx="PPT">
                                        <p:cTn id="34" dur="indefinite"/>
                                        <p:tgtEl>
                                          <p:spTgt spid="9"/>
                                        </p:tgtEl>
                                        <p:attrNameLst>
                                          <p:attrName>style.opacity</p:attrName>
                                        </p:attrNameLst>
                                      </p:cBhvr>
                                      <p:to>
                                        <p:strVal val="0.5"/>
                                      </p:to>
                                    </p:set>
                                    <p:animEffect filter="image" prLst="opacity: 0.5">
                                      <p:cBhvr rctx="IE">
                                        <p:cTn id="35"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85775"/>
            <a:ext cx="8953500" cy="5772150"/>
          </a:xfrm>
          <a:prstGeom prst="rect">
            <a:avLst/>
          </a:prstGeom>
        </p:spPr>
      </p:pic>
    </p:spTree>
    <p:extLst>
      <p:ext uri="{BB962C8B-B14F-4D97-AF65-F5344CB8AC3E}">
        <p14:creationId xmlns:p14="http://schemas.microsoft.com/office/powerpoint/2010/main" val="2080729485"/>
      </p:ext>
    </p:extLst>
  </p:cSld>
  <p:clrMapOvr>
    <a:masterClrMapping/>
  </p:clrMapOvr>
  <mc:AlternateContent xmlns:mc="http://schemas.openxmlformats.org/markup-compatibility/2006" xmlns:p14="http://schemas.microsoft.com/office/powerpoint/2010/main">
    <mc:Choice Requires="p14">
      <p:transition spd="slow" p14:dur="2000" advTm="2670"/>
    </mc:Choice>
    <mc:Fallback xmlns="">
      <p:transition xmlns:p14="http://schemas.microsoft.com/office/powerpoint/2010/main" spd="slow" advTm="267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Z_RO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142" y="401482"/>
            <a:ext cx="5721596" cy="5721596"/>
          </a:xfrm>
          <a:prstGeom prst="rect">
            <a:avLst/>
          </a:prstGeom>
        </p:spPr>
      </p:pic>
      <p:pic>
        <p:nvPicPr>
          <p:cNvPr id="9" name="Picture 8"/>
          <p:cNvPicPr>
            <a:picLocks noChangeAspect="1"/>
          </p:cNvPicPr>
          <p:nvPr/>
        </p:nvPicPr>
        <p:blipFill rotWithShape="1">
          <a:blip r:embed="rId5"/>
          <a:srcRect r="64427"/>
          <a:stretch/>
        </p:blipFill>
        <p:spPr>
          <a:xfrm>
            <a:off x="3149063" y="1256325"/>
            <a:ext cx="677345" cy="1171001"/>
          </a:xfrm>
          <a:prstGeom prst="rect">
            <a:avLst/>
          </a:prstGeom>
        </p:spPr>
      </p:pic>
      <p:pic>
        <p:nvPicPr>
          <p:cNvPr id="10" name="Picture 9"/>
          <p:cNvPicPr>
            <a:picLocks noChangeAspect="1"/>
          </p:cNvPicPr>
          <p:nvPr/>
        </p:nvPicPr>
        <p:blipFill rotWithShape="1">
          <a:blip r:embed="rId5"/>
          <a:srcRect l="35472" r="35833"/>
          <a:stretch/>
        </p:blipFill>
        <p:spPr>
          <a:xfrm>
            <a:off x="3746023" y="1127725"/>
            <a:ext cx="546363" cy="1171001"/>
          </a:xfrm>
          <a:prstGeom prst="rect">
            <a:avLst/>
          </a:prstGeom>
        </p:spPr>
      </p:pic>
      <p:pic>
        <p:nvPicPr>
          <p:cNvPr id="11" name="Picture 10"/>
          <p:cNvPicPr>
            <a:picLocks noChangeAspect="1"/>
          </p:cNvPicPr>
          <p:nvPr/>
        </p:nvPicPr>
        <p:blipFill rotWithShape="1">
          <a:blip r:embed="rId5"/>
          <a:srcRect l="63855"/>
          <a:stretch/>
        </p:blipFill>
        <p:spPr>
          <a:xfrm>
            <a:off x="5389014" y="3008501"/>
            <a:ext cx="688226" cy="1171001"/>
          </a:xfrm>
          <a:prstGeom prst="rect">
            <a:avLst/>
          </a:prstGeom>
        </p:spPr>
      </p:pic>
      <p:pic>
        <p:nvPicPr>
          <p:cNvPr id="12" name="Picture 11"/>
          <p:cNvPicPr>
            <a:picLocks noChangeAspect="1"/>
          </p:cNvPicPr>
          <p:nvPr/>
        </p:nvPicPr>
        <p:blipFill rotWithShape="1">
          <a:blip r:embed="rId5"/>
          <a:srcRect r="64427"/>
          <a:stretch/>
        </p:blipFill>
        <p:spPr>
          <a:xfrm>
            <a:off x="2962790" y="1994225"/>
            <a:ext cx="677345" cy="1171001"/>
          </a:xfrm>
          <a:prstGeom prst="rect">
            <a:avLst/>
          </a:prstGeom>
        </p:spPr>
      </p:pic>
      <p:pic>
        <p:nvPicPr>
          <p:cNvPr id="14" name="Picture 13"/>
          <p:cNvPicPr>
            <a:picLocks noChangeAspect="1"/>
          </p:cNvPicPr>
          <p:nvPr/>
        </p:nvPicPr>
        <p:blipFill rotWithShape="1">
          <a:blip r:embed="rId5"/>
          <a:srcRect r="64427"/>
          <a:stretch/>
        </p:blipFill>
        <p:spPr>
          <a:xfrm>
            <a:off x="4424784" y="2390850"/>
            <a:ext cx="677345" cy="1171001"/>
          </a:xfrm>
          <a:prstGeom prst="rect">
            <a:avLst/>
          </a:prstGeom>
        </p:spPr>
      </p:pic>
      <p:pic>
        <p:nvPicPr>
          <p:cNvPr id="15" name="Picture 14"/>
          <p:cNvPicPr>
            <a:picLocks noChangeAspect="1"/>
          </p:cNvPicPr>
          <p:nvPr/>
        </p:nvPicPr>
        <p:blipFill rotWithShape="1">
          <a:blip r:embed="rId5"/>
          <a:srcRect l="63855"/>
          <a:stretch/>
        </p:blipFill>
        <p:spPr>
          <a:xfrm>
            <a:off x="5668819" y="1805349"/>
            <a:ext cx="688226" cy="1171001"/>
          </a:xfrm>
          <a:prstGeom prst="rect">
            <a:avLst/>
          </a:prstGeom>
        </p:spPr>
      </p:pic>
      <p:pic>
        <p:nvPicPr>
          <p:cNvPr id="16" name="Picture 15"/>
          <p:cNvPicPr>
            <a:picLocks noChangeAspect="1"/>
          </p:cNvPicPr>
          <p:nvPr/>
        </p:nvPicPr>
        <p:blipFill rotWithShape="1">
          <a:blip r:embed="rId5"/>
          <a:srcRect l="63855"/>
          <a:stretch/>
        </p:blipFill>
        <p:spPr>
          <a:xfrm>
            <a:off x="3826410" y="1408724"/>
            <a:ext cx="688226" cy="1171001"/>
          </a:xfrm>
          <a:prstGeom prst="rect">
            <a:avLst/>
          </a:prstGeom>
        </p:spPr>
      </p:pic>
      <p:pic>
        <p:nvPicPr>
          <p:cNvPr id="17" name="Picture 16"/>
          <p:cNvPicPr>
            <a:picLocks noChangeAspect="1"/>
          </p:cNvPicPr>
          <p:nvPr/>
        </p:nvPicPr>
        <p:blipFill rotWithShape="1">
          <a:blip r:embed="rId5"/>
          <a:srcRect l="35472" r="35833"/>
          <a:stretch/>
        </p:blipFill>
        <p:spPr>
          <a:xfrm>
            <a:off x="3392320" y="2075524"/>
            <a:ext cx="546363" cy="1171001"/>
          </a:xfrm>
          <a:prstGeom prst="rect">
            <a:avLst/>
          </a:prstGeom>
        </p:spPr>
      </p:pic>
      <p:pic>
        <p:nvPicPr>
          <p:cNvPr id="20" name="Picture 19"/>
          <p:cNvPicPr>
            <a:picLocks noChangeAspect="1"/>
          </p:cNvPicPr>
          <p:nvPr/>
        </p:nvPicPr>
        <p:blipFill rotWithShape="1">
          <a:blip r:embed="rId5"/>
          <a:srcRect l="35472" r="35833"/>
          <a:stretch/>
        </p:blipFill>
        <p:spPr>
          <a:xfrm>
            <a:off x="2962790" y="2380025"/>
            <a:ext cx="546363" cy="1171001"/>
          </a:xfrm>
          <a:prstGeom prst="rect">
            <a:avLst/>
          </a:prstGeom>
        </p:spPr>
      </p:pic>
      <p:pic>
        <p:nvPicPr>
          <p:cNvPr id="21" name="Picture 20"/>
          <p:cNvPicPr>
            <a:picLocks noChangeAspect="1"/>
          </p:cNvPicPr>
          <p:nvPr/>
        </p:nvPicPr>
        <p:blipFill rotWithShape="1">
          <a:blip r:embed="rId5"/>
          <a:srcRect r="64427"/>
          <a:stretch/>
        </p:blipFill>
        <p:spPr>
          <a:xfrm>
            <a:off x="3261338" y="2298726"/>
            <a:ext cx="677345" cy="1171001"/>
          </a:xfrm>
          <a:prstGeom prst="rect">
            <a:avLst/>
          </a:prstGeom>
        </p:spPr>
      </p:pic>
      <p:pic>
        <p:nvPicPr>
          <p:cNvPr id="22" name="Picture 21"/>
          <p:cNvPicPr>
            <a:picLocks noChangeAspect="1"/>
          </p:cNvPicPr>
          <p:nvPr/>
        </p:nvPicPr>
        <p:blipFill rotWithShape="1">
          <a:blip r:embed="rId5"/>
          <a:srcRect l="35472" r="35833"/>
          <a:stretch/>
        </p:blipFill>
        <p:spPr>
          <a:xfrm>
            <a:off x="3553228" y="2884226"/>
            <a:ext cx="546363" cy="1171001"/>
          </a:xfrm>
          <a:prstGeom prst="rect">
            <a:avLst/>
          </a:prstGeom>
        </p:spPr>
      </p:pic>
      <p:pic>
        <p:nvPicPr>
          <p:cNvPr id="19" name="Picture 18"/>
          <p:cNvPicPr>
            <a:picLocks noChangeAspect="1"/>
          </p:cNvPicPr>
          <p:nvPr/>
        </p:nvPicPr>
        <p:blipFill rotWithShape="1">
          <a:blip r:embed="rId5"/>
          <a:srcRect l="35472" r="35833"/>
          <a:stretch/>
        </p:blipFill>
        <p:spPr>
          <a:xfrm>
            <a:off x="3280047" y="2579725"/>
            <a:ext cx="546363" cy="1171001"/>
          </a:xfrm>
          <a:prstGeom prst="rect">
            <a:avLst/>
          </a:prstGeom>
        </p:spPr>
      </p:pic>
      <p:pic>
        <p:nvPicPr>
          <p:cNvPr id="23" name="Picture 22"/>
          <p:cNvPicPr>
            <a:picLocks noChangeAspect="1"/>
          </p:cNvPicPr>
          <p:nvPr/>
        </p:nvPicPr>
        <p:blipFill rotWithShape="1">
          <a:blip r:embed="rId5"/>
          <a:srcRect l="63855"/>
          <a:stretch/>
        </p:blipFill>
        <p:spPr>
          <a:xfrm>
            <a:off x="4700788" y="2965525"/>
            <a:ext cx="688226" cy="1171001"/>
          </a:xfrm>
          <a:prstGeom prst="rect">
            <a:avLst/>
          </a:prstGeom>
        </p:spPr>
      </p:pic>
      <p:pic>
        <p:nvPicPr>
          <p:cNvPr id="24" name="Picture 23"/>
          <p:cNvPicPr>
            <a:picLocks noChangeAspect="1"/>
          </p:cNvPicPr>
          <p:nvPr/>
        </p:nvPicPr>
        <p:blipFill rotWithShape="1">
          <a:blip r:embed="rId5"/>
          <a:srcRect r="64427"/>
          <a:stretch/>
        </p:blipFill>
        <p:spPr>
          <a:xfrm>
            <a:off x="4110472" y="1699625"/>
            <a:ext cx="677345" cy="1171001"/>
          </a:xfrm>
          <a:prstGeom prst="rect">
            <a:avLst/>
          </a:prstGeom>
        </p:spPr>
      </p:pic>
      <p:pic>
        <p:nvPicPr>
          <p:cNvPr id="18" name="Picture 17"/>
          <p:cNvPicPr>
            <a:picLocks noChangeAspect="1"/>
          </p:cNvPicPr>
          <p:nvPr/>
        </p:nvPicPr>
        <p:blipFill rotWithShape="1">
          <a:blip r:embed="rId5"/>
          <a:srcRect l="35472" r="35833"/>
          <a:stretch/>
        </p:blipFill>
        <p:spPr>
          <a:xfrm>
            <a:off x="4241454" y="2423000"/>
            <a:ext cx="546363" cy="1171001"/>
          </a:xfrm>
          <a:prstGeom prst="rect">
            <a:avLst/>
          </a:prstGeom>
        </p:spPr>
      </p:pic>
      <p:pic>
        <p:nvPicPr>
          <p:cNvPr id="25" name="Picture 24"/>
          <p:cNvPicPr>
            <a:picLocks noChangeAspect="1"/>
          </p:cNvPicPr>
          <p:nvPr/>
        </p:nvPicPr>
        <p:blipFill rotWithShape="1">
          <a:blip r:embed="rId5"/>
          <a:srcRect l="63855"/>
          <a:stretch/>
        </p:blipFill>
        <p:spPr>
          <a:xfrm>
            <a:off x="4916283" y="1805349"/>
            <a:ext cx="688226" cy="1171001"/>
          </a:xfrm>
          <a:prstGeom prst="rect">
            <a:avLst/>
          </a:prstGeom>
        </p:spPr>
      </p:pic>
      <p:pic>
        <p:nvPicPr>
          <p:cNvPr id="13" name="Picture 12"/>
          <p:cNvPicPr>
            <a:picLocks noChangeAspect="1"/>
          </p:cNvPicPr>
          <p:nvPr/>
        </p:nvPicPr>
        <p:blipFill rotWithShape="1">
          <a:blip r:embed="rId5"/>
          <a:srcRect r="64427"/>
          <a:stretch/>
        </p:blipFill>
        <p:spPr>
          <a:xfrm>
            <a:off x="5150360" y="1805350"/>
            <a:ext cx="677345" cy="1171001"/>
          </a:xfrm>
          <a:prstGeom prst="rect">
            <a:avLst/>
          </a:prstGeom>
        </p:spPr>
      </p:pic>
      <p:pic>
        <p:nvPicPr>
          <p:cNvPr id="26" name="Picture 25"/>
          <p:cNvPicPr>
            <a:picLocks noChangeAspect="1"/>
          </p:cNvPicPr>
          <p:nvPr/>
        </p:nvPicPr>
        <p:blipFill rotWithShape="1">
          <a:blip r:embed="rId5"/>
          <a:srcRect l="35472" r="35833"/>
          <a:stretch/>
        </p:blipFill>
        <p:spPr>
          <a:xfrm>
            <a:off x="4555766" y="3160900"/>
            <a:ext cx="546363" cy="1171001"/>
          </a:xfrm>
          <a:prstGeom prst="rect">
            <a:avLst/>
          </a:prstGeom>
        </p:spPr>
      </p:pic>
      <p:pic>
        <p:nvPicPr>
          <p:cNvPr id="27" name="Picture 26"/>
          <p:cNvPicPr>
            <a:picLocks noChangeAspect="1"/>
          </p:cNvPicPr>
          <p:nvPr/>
        </p:nvPicPr>
        <p:blipFill rotWithShape="1">
          <a:blip r:embed="rId5"/>
          <a:srcRect l="35472" r="35833"/>
          <a:stretch/>
        </p:blipFill>
        <p:spPr>
          <a:xfrm>
            <a:off x="5016115" y="3235399"/>
            <a:ext cx="546363" cy="1171001"/>
          </a:xfrm>
          <a:prstGeom prst="rect">
            <a:avLst/>
          </a:prstGeom>
        </p:spPr>
      </p:pic>
      <p:pic>
        <p:nvPicPr>
          <p:cNvPr id="28" name="Picture 27"/>
          <p:cNvPicPr>
            <a:picLocks noChangeAspect="1"/>
          </p:cNvPicPr>
          <p:nvPr/>
        </p:nvPicPr>
        <p:blipFill rotWithShape="1">
          <a:blip r:embed="rId5"/>
          <a:srcRect l="35472" r="35833"/>
          <a:stretch/>
        </p:blipFill>
        <p:spPr>
          <a:xfrm>
            <a:off x="5530877" y="3235399"/>
            <a:ext cx="546363" cy="1171001"/>
          </a:xfrm>
          <a:prstGeom prst="rect">
            <a:avLst/>
          </a:prstGeom>
        </p:spPr>
      </p:pic>
      <p:pic>
        <p:nvPicPr>
          <p:cNvPr id="29" name="Picture 28"/>
          <p:cNvPicPr>
            <a:picLocks noChangeAspect="1"/>
          </p:cNvPicPr>
          <p:nvPr/>
        </p:nvPicPr>
        <p:blipFill rotWithShape="1">
          <a:blip r:embed="rId5"/>
          <a:srcRect l="63855"/>
          <a:stretch/>
        </p:blipFill>
        <p:spPr>
          <a:xfrm>
            <a:off x="4607694" y="3594001"/>
            <a:ext cx="688226" cy="1171001"/>
          </a:xfrm>
          <a:prstGeom prst="rect">
            <a:avLst/>
          </a:prstGeom>
        </p:spPr>
      </p:pic>
      <p:pic>
        <p:nvPicPr>
          <p:cNvPr id="30" name="Picture 29"/>
          <p:cNvPicPr>
            <a:picLocks noChangeAspect="1"/>
          </p:cNvPicPr>
          <p:nvPr/>
        </p:nvPicPr>
        <p:blipFill rotWithShape="1">
          <a:blip r:embed="rId5"/>
          <a:srcRect l="63855"/>
          <a:stretch/>
        </p:blipFill>
        <p:spPr>
          <a:xfrm>
            <a:off x="5324706" y="3419951"/>
            <a:ext cx="688226" cy="1171001"/>
          </a:xfrm>
          <a:prstGeom prst="rect">
            <a:avLst/>
          </a:prstGeom>
        </p:spPr>
      </p:pic>
      <p:pic>
        <p:nvPicPr>
          <p:cNvPr id="31" name="Picture 30"/>
          <p:cNvPicPr>
            <a:picLocks noChangeAspect="1"/>
          </p:cNvPicPr>
          <p:nvPr/>
        </p:nvPicPr>
        <p:blipFill rotWithShape="1">
          <a:blip r:embed="rId5"/>
          <a:srcRect l="63855"/>
          <a:stretch/>
        </p:blipFill>
        <p:spPr>
          <a:xfrm>
            <a:off x="3883617" y="2709249"/>
            <a:ext cx="688226" cy="1171001"/>
          </a:xfrm>
          <a:prstGeom prst="rect">
            <a:avLst/>
          </a:prstGeom>
        </p:spPr>
      </p:pic>
      <p:pic>
        <p:nvPicPr>
          <p:cNvPr id="32" name="Picture 31"/>
          <p:cNvPicPr>
            <a:picLocks noChangeAspect="1"/>
          </p:cNvPicPr>
          <p:nvPr/>
        </p:nvPicPr>
        <p:blipFill rotWithShape="1">
          <a:blip r:embed="rId5"/>
          <a:srcRect r="64427"/>
          <a:stretch/>
        </p:blipFill>
        <p:spPr>
          <a:xfrm>
            <a:off x="4023443" y="2834450"/>
            <a:ext cx="677345" cy="1171001"/>
          </a:xfrm>
          <a:prstGeom prst="rect">
            <a:avLst/>
          </a:prstGeom>
        </p:spPr>
      </p:pic>
    </p:spTree>
    <p:custDataLst>
      <p:tags r:id="rId1"/>
    </p:custDataLst>
    <p:extLst>
      <p:ext uri="{BB962C8B-B14F-4D97-AF65-F5344CB8AC3E}">
        <p14:creationId xmlns:p14="http://schemas.microsoft.com/office/powerpoint/2010/main" val="1782550123"/>
      </p:ext>
    </p:extLst>
  </p:cSld>
  <p:clrMapOvr>
    <a:masterClrMapping/>
  </p:clrMapOvr>
  <mc:AlternateContent xmlns:mc="http://schemas.openxmlformats.org/markup-compatibility/2006" xmlns:p14="http://schemas.microsoft.com/office/powerpoint/2010/main">
    <mc:Choice Requires="p14">
      <p:transition spd="slow" p14:dur="2000" advTm="7237"/>
    </mc:Choice>
    <mc:Fallback xmlns="">
      <p:transition xmlns:p14="http://schemas.microsoft.com/office/powerpoint/2010/main" spd="slow" advTm="72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childTnLst>
                                </p:cTn>
                              </p:par>
                            </p:childTnLst>
                          </p:cTn>
                        </p:par>
                        <p:par>
                          <p:cTn id="49" fill="hold">
                            <p:stCondLst>
                              <p:cond delay="2500"/>
                            </p:stCondLst>
                            <p:childTnLst>
                              <p:par>
                                <p:cTn id="50" presetID="23" presetClass="entr" presetSubtype="16"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childTnLst>
                                </p:cTn>
                              </p:par>
                              <p:par>
                                <p:cTn id="54" presetID="23" presetClass="entr" presetSubtype="16"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childTnLst>
                                </p:cTn>
                              </p:par>
                              <p:par>
                                <p:cTn id="58" presetID="23" presetClass="entr" presetSubtype="16"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childTnLst>
                                </p:cTn>
                              </p:par>
                              <p:par>
                                <p:cTn id="62" presetID="23" presetClass="entr" presetSubtype="16"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childTnLst>
                                </p:cTn>
                              </p:par>
                            </p:childTnLst>
                          </p:cTn>
                        </p:par>
                        <p:par>
                          <p:cTn id="70" fill="hold">
                            <p:stCondLst>
                              <p:cond delay="3000"/>
                            </p:stCondLst>
                            <p:childTnLst>
                              <p:par>
                                <p:cTn id="71" presetID="23" presetClass="entr" presetSubtype="16"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500" fill="hold"/>
                                        <p:tgtEl>
                                          <p:spTgt spid="25"/>
                                        </p:tgtEl>
                                        <p:attrNameLst>
                                          <p:attrName>ppt_w</p:attrName>
                                        </p:attrNameLst>
                                      </p:cBhvr>
                                      <p:tavLst>
                                        <p:tav tm="0">
                                          <p:val>
                                            <p:fltVal val="0"/>
                                          </p:val>
                                        </p:tav>
                                        <p:tav tm="100000">
                                          <p:val>
                                            <p:strVal val="#ppt_w"/>
                                          </p:val>
                                        </p:tav>
                                      </p:tavLst>
                                    </p:anim>
                                    <p:anim calcmode="lin" valueType="num">
                                      <p:cBhvr>
                                        <p:cTn id="74" dur="500" fill="hold"/>
                                        <p:tgtEl>
                                          <p:spTgt spid="25"/>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ppt_w</p:attrName>
                                        </p:attrNameLst>
                                      </p:cBhvr>
                                      <p:tavLst>
                                        <p:tav tm="0">
                                          <p:val>
                                            <p:fltVal val="0"/>
                                          </p:val>
                                        </p:tav>
                                        <p:tav tm="100000">
                                          <p:val>
                                            <p:strVal val="#ppt_w"/>
                                          </p:val>
                                        </p:tav>
                                      </p:tavLst>
                                    </p:anim>
                                    <p:anim calcmode="lin" valueType="num">
                                      <p:cBhvr>
                                        <p:cTn id="86" dur="500" fill="hold"/>
                                        <p:tgtEl>
                                          <p:spTgt spid="27"/>
                                        </p:tgtEl>
                                        <p:attrNameLst>
                                          <p:attrName>ppt_h</p:attrName>
                                        </p:attrNameLst>
                                      </p:cBhvr>
                                      <p:tavLst>
                                        <p:tav tm="0">
                                          <p:val>
                                            <p:fltVal val="0"/>
                                          </p:val>
                                        </p:tav>
                                        <p:tav tm="100000">
                                          <p:val>
                                            <p:strVal val="#ppt_h"/>
                                          </p:val>
                                        </p:tav>
                                      </p:tavLst>
                                    </p:anim>
                                  </p:childTnLst>
                                </p:cTn>
                              </p:par>
                            </p:childTnLst>
                          </p:cTn>
                        </p:par>
                        <p:par>
                          <p:cTn id="87" fill="hold">
                            <p:stCondLst>
                              <p:cond delay="3500"/>
                            </p:stCondLst>
                            <p:childTnLst>
                              <p:par>
                                <p:cTn id="88" presetID="23" presetClass="entr" presetSubtype="16" fill="hold" nodeType="after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ppt_w</p:attrName>
                                        </p:attrNameLst>
                                      </p:cBhvr>
                                      <p:tavLst>
                                        <p:tav tm="0">
                                          <p:val>
                                            <p:fltVal val="0"/>
                                          </p:val>
                                        </p:tav>
                                        <p:tav tm="100000">
                                          <p:val>
                                            <p:strVal val="#ppt_w"/>
                                          </p:val>
                                        </p:tav>
                                      </p:tavLst>
                                    </p:anim>
                                    <p:anim calcmode="lin" valueType="num">
                                      <p:cBhvr>
                                        <p:cTn id="91" dur="500" fill="hold"/>
                                        <p:tgtEl>
                                          <p:spTgt spid="28"/>
                                        </p:tgtEl>
                                        <p:attrNameLst>
                                          <p:attrName>ppt_h</p:attrName>
                                        </p:attrNameLst>
                                      </p:cBhvr>
                                      <p:tavLst>
                                        <p:tav tm="0">
                                          <p:val>
                                            <p:fltVal val="0"/>
                                          </p:val>
                                        </p:tav>
                                        <p:tav tm="100000">
                                          <p:val>
                                            <p:strVal val="#ppt_h"/>
                                          </p:val>
                                        </p:tav>
                                      </p:tavLst>
                                    </p:anim>
                                  </p:childTnLst>
                                </p:cTn>
                              </p:par>
                              <p:par>
                                <p:cTn id="92" presetID="23" presetClass="entr" presetSubtype="16" fill="hold" nodeType="with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childTnLst>
                                </p:cTn>
                              </p:par>
                              <p:par>
                                <p:cTn id="96" presetID="23" presetClass="entr" presetSubtype="16" fill="hold" nodeType="with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p:cTn id="98" dur="500" fill="hold"/>
                                        <p:tgtEl>
                                          <p:spTgt spid="30"/>
                                        </p:tgtEl>
                                        <p:attrNameLst>
                                          <p:attrName>ppt_w</p:attrName>
                                        </p:attrNameLst>
                                      </p:cBhvr>
                                      <p:tavLst>
                                        <p:tav tm="0">
                                          <p:val>
                                            <p:fltVal val="0"/>
                                          </p:val>
                                        </p:tav>
                                        <p:tav tm="100000">
                                          <p:val>
                                            <p:strVal val="#ppt_w"/>
                                          </p:val>
                                        </p:tav>
                                      </p:tavLst>
                                    </p:anim>
                                    <p:anim calcmode="lin" valueType="num">
                                      <p:cBhvr>
                                        <p:cTn id="99" dur="500" fill="hold"/>
                                        <p:tgtEl>
                                          <p:spTgt spid="30"/>
                                        </p:tgtEl>
                                        <p:attrNameLst>
                                          <p:attrName>ppt_h</p:attrName>
                                        </p:attrNameLst>
                                      </p:cBhvr>
                                      <p:tavLst>
                                        <p:tav tm="0">
                                          <p:val>
                                            <p:fltVal val="0"/>
                                          </p:val>
                                        </p:tav>
                                        <p:tav tm="100000">
                                          <p:val>
                                            <p:strVal val="#ppt_h"/>
                                          </p:val>
                                        </p:tav>
                                      </p:tavLst>
                                    </p:anim>
                                  </p:childTnLst>
                                </p:cTn>
                              </p:par>
                              <p:par>
                                <p:cTn id="100" presetID="23" presetClass="entr" presetSubtype="16"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childTnLst>
                                </p:cTn>
                              </p:par>
                              <p:par>
                                <p:cTn id="104" presetID="23" presetClass="entr" presetSubtype="16"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childTnLst>
                                </p:cTn>
                              </p:par>
                              <p:par>
                                <p:cTn id="108" presetID="23" presetClass="entr" presetSubtype="16"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 calcmode="lin" valueType="num">
                                      <p:cBhvr>
                                        <p:cTn id="110" dur="500" fill="hold"/>
                                        <p:tgtEl>
                                          <p:spTgt spid="31"/>
                                        </p:tgtEl>
                                        <p:attrNameLst>
                                          <p:attrName>ppt_w</p:attrName>
                                        </p:attrNameLst>
                                      </p:cBhvr>
                                      <p:tavLst>
                                        <p:tav tm="0">
                                          <p:val>
                                            <p:fltVal val="0"/>
                                          </p:val>
                                        </p:tav>
                                        <p:tav tm="100000">
                                          <p:val>
                                            <p:strVal val="#ppt_w"/>
                                          </p:val>
                                        </p:tav>
                                      </p:tavLst>
                                    </p:anim>
                                    <p:anim calcmode="lin" valueType="num">
                                      <p:cBhvr>
                                        <p:cTn id="111" dur="500" fill="hold"/>
                                        <p:tgtEl>
                                          <p:spTgt spid="31"/>
                                        </p:tgtEl>
                                        <p:attrNameLst>
                                          <p:attrName>ppt_h</p:attrName>
                                        </p:attrNameLst>
                                      </p:cBhvr>
                                      <p:tavLst>
                                        <p:tav tm="0">
                                          <p:val>
                                            <p:fltVal val="0"/>
                                          </p:val>
                                        </p:tav>
                                        <p:tav tm="100000">
                                          <p:val>
                                            <p:strVal val="#ppt_h"/>
                                          </p:val>
                                        </p:tav>
                                      </p:tavLst>
                                    </p:anim>
                                  </p:childTnLst>
                                </p:cTn>
                              </p:par>
                              <p:par>
                                <p:cTn id="112" presetID="23" presetClass="entr" presetSubtype="16"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 calcmode="lin" valueType="num">
                                      <p:cBhvr>
                                        <p:cTn id="114" dur="500" fill="hold"/>
                                        <p:tgtEl>
                                          <p:spTgt spid="32"/>
                                        </p:tgtEl>
                                        <p:attrNameLst>
                                          <p:attrName>ppt_w</p:attrName>
                                        </p:attrNameLst>
                                      </p:cBhvr>
                                      <p:tavLst>
                                        <p:tav tm="0">
                                          <p:val>
                                            <p:fltVal val="0"/>
                                          </p:val>
                                        </p:tav>
                                        <p:tav tm="100000">
                                          <p:val>
                                            <p:strVal val="#ppt_w"/>
                                          </p:val>
                                        </p:tav>
                                      </p:tavLst>
                                    </p:anim>
                                    <p:anim calcmode="lin" valueType="num">
                                      <p:cBhvr>
                                        <p:cTn id="115"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3.4"/>
</p:tagLst>
</file>

<file path=ppt/tags/tag4.xml><?xml version="1.0" encoding="utf-8"?>
<p:tagLst xmlns:a="http://schemas.openxmlformats.org/drawingml/2006/main" xmlns:r="http://schemas.openxmlformats.org/officeDocument/2006/relationships" xmlns:p="http://schemas.openxmlformats.org/presentationml/2006/main">
  <p:tag name="TIMING" val="|2"/>
</p:tagLst>
</file>

<file path=ppt/tags/tag5.xml><?xml version="1.0" encoding="utf-8"?>
<p:tagLst xmlns:a="http://schemas.openxmlformats.org/drawingml/2006/main" xmlns:r="http://schemas.openxmlformats.org/officeDocument/2006/relationships" xmlns:p="http://schemas.openxmlformats.org/presentationml/2006/main">
  <p:tag name="TIMING" val="|3.2|1.8|4.8"/>
</p:tagLst>
</file>

<file path=ppt/tags/tag6.xml><?xml version="1.0" encoding="utf-8"?>
<p:tagLst xmlns:a="http://schemas.openxmlformats.org/drawingml/2006/main" xmlns:r="http://schemas.openxmlformats.org/officeDocument/2006/relationships" xmlns:p="http://schemas.openxmlformats.org/presentationml/2006/main">
  <p:tag name="TIMING" val="|8|3.8"/>
</p:tagLst>
</file>

<file path=ppt/tags/tag7.xml><?xml version="1.0" encoding="utf-8"?>
<p:tagLst xmlns:a="http://schemas.openxmlformats.org/drawingml/2006/main" xmlns:r="http://schemas.openxmlformats.org/officeDocument/2006/relationships" xmlns:p="http://schemas.openxmlformats.org/presentationml/2006/main">
  <p:tag name="TIMING" val="|3.9|3.9"/>
</p:tagLst>
</file>

<file path=ppt/tags/tag8.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5815</TotalTime>
  <Words>1543</Words>
  <Application>Microsoft Macintosh PowerPoint</Application>
  <PresentationFormat>On-screen Show (4:3)</PresentationFormat>
  <Paragraphs>81</Paragraphs>
  <Slides>14</Slides>
  <Notes>13</Notes>
  <HiddenSlides>0</HiddenSlides>
  <MMClips>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Black</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Braintree on my Mind</dc:title>
  <dc:creator>Thomas Morin</dc:creator>
  <cp:lastModifiedBy>Thomas Morin</cp:lastModifiedBy>
  <cp:revision>96</cp:revision>
  <dcterms:created xsi:type="dcterms:W3CDTF">2016-10-03T21:35:45Z</dcterms:created>
  <dcterms:modified xsi:type="dcterms:W3CDTF">2017-02-22T22:43:39Z</dcterms:modified>
</cp:coreProperties>
</file>